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7"/>
  </p:notesMasterIdLst>
  <p:sldIdLst>
    <p:sldId id="853" r:id="rId2"/>
    <p:sldId id="869" r:id="rId3"/>
    <p:sldId id="868" r:id="rId4"/>
    <p:sldId id="867" r:id="rId5"/>
    <p:sldId id="839" r:id="rId6"/>
    <p:sldId id="836" r:id="rId7"/>
    <p:sldId id="837" r:id="rId8"/>
    <p:sldId id="857" r:id="rId9"/>
    <p:sldId id="856" r:id="rId10"/>
    <p:sldId id="855" r:id="rId11"/>
    <p:sldId id="858" r:id="rId12"/>
    <p:sldId id="864" r:id="rId13"/>
    <p:sldId id="863" r:id="rId14"/>
    <p:sldId id="862" r:id="rId15"/>
    <p:sldId id="861" r:id="rId16"/>
  </p:sldIdLst>
  <p:sldSz cx="9144000" cy="6858000" type="screen4x3"/>
  <p:notesSz cx="6858000" cy="9144000"/>
  <p:defaultTextStyle>
    <a:defPPr>
      <a:defRPr lang="tr-TR"/>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17DC"/>
    <a:srgbClr val="F349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id="{B8CB1EE6-C210-D0E9-CE16-4B406CE36DE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tr-TR"/>
          </a:p>
        </p:txBody>
      </p:sp>
      <p:sp>
        <p:nvSpPr>
          <p:cNvPr id="3" name="2 Veri Yer Tutucusu">
            <a:extLst>
              <a:ext uri="{FF2B5EF4-FFF2-40B4-BE49-F238E27FC236}">
                <a16:creationId xmlns:a16="http://schemas.microsoft.com/office/drawing/2014/main" id="{D1BECFED-25DD-0BC9-0C2D-D8948C42C9E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F5275930-57D2-4154-A149-61D514BEE001}" type="datetimeFigureOut">
              <a:rPr lang="tr-TR"/>
              <a:pPr>
                <a:defRPr/>
              </a:pPr>
              <a:t>15.02.2024</a:t>
            </a:fld>
            <a:endParaRPr lang="tr-TR" dirty="0"/>
          </a:p>
        </p:txBody>
      </p:sp>
      <p:sp>
        <p:nvSpPr>
          <p:cNvPr id="4" name="3 Slayt Görüntüsü Yer Tutucusu">
            <a:extLst>
              <a:ext uri="{FF2B5EF4-FFF2-40B4-BE49-F238E27FC236}">
                <a16:creationId xmlns:a16="http://schemas.microsoft.com/office/drawing/2014/main" id="{40A4601C-30C7-E9BE-34D3-663D82334C0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dirty="0"/>
          </a:p>
        </p:txBody>
      </p:sp>
      <p:sp>
        <p:nvSpPr>
          <p:cNvPr id="5" name="4 Not Yer Tutucusu">
            <a:extLst>
              <a:ext uri="{FF2B5EF4-FFF2-40B4-BE49-F238E27FC236}">
                <a16:creationId xmlns:a16="http://schemas.microsoft.com/office/drawing/2014/main" id="{9A1A1133-7031-AEF6-66FD-4198255BB2D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id="{327A6408-A4F2-0637-117B-C14C215599D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tr-TR"/>
          </a:p>
        </p:txBody>
      </p:sp>
      <p:sp>
        <p:nvSpPr>
          <p:cNvPr id="7" name="6 Slayt Numarası Yer Tutucusu">
            <a:extLst>
              <a:ext uri="{FF2B5EF4-FFF2-40B4-BE49-F238E27FC236}">
                <a16:creationId xmlns:a16="http://schemas.microsoft.com/office/drawing/2014/main" id="{98DEDB21-FE80-9AD5-A09A-8D5EC26AD32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4D44E39-A959-4BB4-8C2F-32A89C2AB4F3}"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9 Dikdörtgen">
            <a:extLst>
              <a:ext uri="{FF2B5EF4-FFF2-40B4-BE49-F238E27FC236}">
                <a16:creationId xmlns:a16="http://schemas.microsoft.com/office/drawing/2014/main" id="{DD9EBD38-493E-5882-0FB8-D72E8615B1CB}"/>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3" name="20 Dikdörtgen">
            <a:extLst>
              <a:ext uri="{FF2B5EF4-FFF2-40B4-BE49-F238E27FC236}">
                <a16:creationId xmlns:a16="http://schemas.microsoft.com/office/drawing/2014/main" id="{283D4818-558A-46C3-BA2D-1816C5A3A061}"/>
              </a:ext>
            </a:extLst>
          </p:cNvPr>
          <p:cNvSpPr>
            <a:spLocks noChangeArrowheads="1"/>
          </p:cNvSpPr>
          <p:nvPr/>
        </p:nvSpPr>
        <p:spPr bwMode="white">
          <a:xfrm>
            <a:off x="8991600" y="3175"/>
            <a:ext cx="152400" cy="68580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4" name="21 Dikdörtgen">
            <a:extLst>
              <a:ext uri="{FF2B5EF4-FFF2-40B4-BE49-F238E27FC236}">
                <a16:creationId xmlns:a16="http://schemas.microsoft.com/office/drawing/2014/main" id="{C76BABED-3454-AF65-251D-1A0E8F035CFF}"/>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5" name="23 Dikdörtgen">
            <a:extLst>
              <a:ext uri="{FF2B5EF4-FFF2-40B4-BE49-F238E27FC236}">
                <a16:creationId xmlns:a16="http://schemas.microsoft.com/office/drawing/2014/main" id="{218A03AD-1A57-827B-E6B4-C191AC7C66E0}"/>
              </a:ext>
            </a:extLst>
          </p:cNvPr>
          <p:cNvSpPr>
            <a:spLocks noChangeArrowheads="1"/>
          </p:cNvSpPr>
          <p:nvPr/>
        </p:nvSpPr>
        <p:spPr bwMode="white">
          <a:xfrm>
            <a:off x="0" y="0"/>
            <a:ext cx="9144000" cy="25146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6" name="24 Dikdörtgen">
            <a:extLst>
              <a:ext uri="{FF2B5EF4-FFF2-40B4-BE49-F238E27FC236}">
                <a16:creationId xmlns:a16="http://schemas.microsoft.com/office/drawing/2014/main" id="{0C802A3E-3DFC-7CA3-A3CB-75355A3E1FBA}"/>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7" name="25 Düz Bağlayıcı">
            <a:extLst>
              <a:ext uri="{FF2B5EF4-FFF2-40B4-BE49-F238E27FC236}">
                <a16:creationId xmlns:a16="http://schemas.microsoft.com/office/drawing/2014/main" id="{9ED3A0C6-49D1-862A-F740-193DBDB1E6C6}"/>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Arial" charset="0"/>
            </a:endParaRPr>
          </a:p>
        </p:txBody>
      </p:sp>
      <p:sp>
        <p:nvSpPr>
          <p:cNvPr id="10" name="26 Dikdörtgen">
            <a:extLst>
              <a:ext uri="{FF2B5EF4-FFF2-40B4-BE49-F238E27FC236}">
                <a16:creationId xmlns:a16="http://schemas.microsoft.com/office/drawing/2014/main" id="{34DC4E32-D514-0AD2-5CCD-FB7290CAE660}"/>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11" name="27 Oval">
            <a:extLst>
              <a:ext uri="{FF2B5EF4-FFF2-40B4-BE49-F238E27FC236}">
                <a16:creationId xmlns:a16="http://schemas.microsoft.com/office/drawing/2014/main" id="{70098173-7743-98ED-FD9D-8F86ECC1885C}"/>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28 Oval">
            <a:extLst>
              <a:ext uri="{FF2B5EF4-FFF2-40B4-BE49-F238E27FC236}">
                <a16:creationId xmlns:a16="http://schemas.microsoft.com/office/drawing/2014/main" id="{864B96B0-9B13-7031-DBA0-DC9CFC51F21B}"/>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8" name="7 Başlık"/>
          <p:cNvSpPr>
            <a:spLocks noGrp="1"/>
          </p:cNvSpPr>
          <p:nvPr>
            <p:ph type="ctrTitle"/>
          </p:nvPr>
        </p:nvSpPr>
        <p:spPr>
          <a:xfrm>
            <a:off x="685800" y="381000"/>
            <a:ext cx="7772400" cy="1752600"/>
          </a:xfrm>
        </p:spPr>
        <p:txBody>
          <a:bodyPr/>
          <a:lstStyle>
            <a:lvl1pPr>
              <a:defRPr sz="4200">
                <a:solidFill>
                  <a:schemeClr val="accent1"/>
                </a:solidFill>
              </a:defRPr>
            </a:lvl1pPr>
          </a:lstStyle>
          <a:p>
            <a:r>
              <a:rPr lang="tr-TR"/>
              <a:t>Asıl başlık stili için tıklatın</a:t>
            </a:r>
            <a:endParaRPr lang="en-US"/>
          </a:p>
        </p:txBody>
      </p:sp>
      <p:sp>
        <p:nvSpPr>
          <p:cNvPr id="13" name="27 Veri Yer Tutucusu">
            <a:extLst>
              <a:ext uri="{FF2B5EF4-FFF2-40B4-BE49-F238E27FC236}">
                <a16:creationId xmlns:a16="http://schemas.microsoft.com/office/drawing/2014/main" id="{C9503397-B40D-C9CA-1AD6-84CB284BBAFA}"/>
              </a:ext>
            </a:extLst>
          </p:cNvPr>
          <p:cNvSpPr>
            <a:spLocks noGrp="1"/>
          </p:cNvSpPr>
          <p:nvPr>
            <p:ph type="dt" sz="half" idx="10"/>
          </p:nvPr>
        </p:nvSpPr>
        <p:spPr/>
        <p:txBody>
          <a:bodyPr/>
          <a:lstStyle>
            <a:lvl1pPr>
              <a:defRPr/>
            </a:lvl1pPr>
          </a:lstStyle>
          <a:p>
            <a:pPr>
              <a:defRPr/>
            </a:pPr>
            <a:fld id="{2961126A-D62E-445A-9B17-C0A736F8C2E6}" type="datetime1">
              <a:rPr lang="tr-TR"/>
              <a:pPr>
                <a:defRPr/>
              </a:pPr>
              <a:t>15.02.2024</a:t>
            </a:fld>
            <a:endParaRPr lang="tr-TR" dirty="0"/>
          </a:p>
        </p:txBody>
      </p:sp>
      <p:sp>
        <p:nvSpPr>
          <p:cNvPr id="14" name="28 Slayt Numarası Yer Tutucusu">
            <a:extLst>
              <a:ext uri="{FF2B5EF4-FFF2-40B4-BE49-F238E27FC236}">
                <a16:creationId xmlns:a16="http://schemas.microsoft.com/office/drawing/2014/main" id="{E9D61826-F966-DE6D-3E82-EACA02F8DA55}"/>
              </a:ext>
            </a:extLst>
          </p:cNvPr>
          <p:cNvSpPr>
            <a:spLocks noGrp="1"/>
          </p:cNvSpPr>
          <p:nvPr>
            <p:ph type="sldNum" sz="quarter" idx="11"/>
          </p:nvPr>
        </p:nvSpPr>
        <p:spPr>
          <a:xfrm>
            <a:off x="4343400" y="2198688"/>
            <a:ext cx="457200" cy="441325"/>
          </a:xfrm>
        </p:spPr>
        <p:txBody>
          <a:bodyPr/>
          <a:lstStyle>
            <a:lvl1pPr>
              <a:defRPr/>
            </a:lvl1pPr>
          </a:lstStyle>
          <a:p>
            <a:fld id="{BB91587E-7871-405A-A48C-7D2637E95120}" type="slidenum">
              <a:rPr lang="tr-TR" altLang="tr-TR"/>
              <a:pPr/>
              <a:t>‹#›</a:t>
            </a:fld>
            <a:endParaRPr lang="tr-TR" altLang="tr-TR"/>
          </a:p>
        </p:txBody>
      </p:sp>
    </p:spTree>
    <p:extLst>
      <p:ext uri="{BB962C8B-B14F-4D97-AF65-F5344CB8AC3E}">
        <p14:creationId xmlns:p14="http://schemas.microsoft.com/office/powerpoint/2010/main" val="810162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13 Veri Yer Tutucusu">
            <a:extLst>
              <a:ext uri="{FF2B5EF4-FFF2-40B4-BE49-F238E27FC236}">
                <a16:creationId xmlns:a16="http://schemas.microsoft.com/office/drawing/2014/main" id="{5FEA982C-23F2-3779-462A-C793BBA4FC95}"/>
              </a:ext>
            </a:extLst>
          </p:cNvPr>
          <p:cNvSpPr>
            <a:spLocks noGrp="1"/>
          </p:cNvSpPr>
          <p:nvPr>
            <p:ph type="dt" sz="half" idx="10"/>
          </p:nvPr>
        </p:nvSpPr>
        <p:spPr/>
        <p:txBody>
          <a:bodyPr/>
          <a:lstStyle>
            <a:lvl1pPr>
              <a:defRPr/>
            </a:lvl1pPr>
          </a:lstStyle>
          <a:p>
            <a:pPr>
              <a:defRPr/>
            </a:pPr>
            <a:fld id="{74C63F3D-9500-4154-8E7D-0115851AB8FE}" type="datetime1">
              <a:rPr lang="tr-TR"/>
              <a:pPr>
                <a:defRPr/>
              </a:pPr>
              <a:t>15.02.2024</a:t>
            </a:fld>
            <a:endParaRPr lang="tr-TR" dirty="0"/>
          </a:p>
        </p:txBody>
      </p:sp>
      <p:sp>
        <p:nvSpPr>
          <p:cNvPr id="5" name="22 Slayt Numarası Yer Tutucusu">
            <a:extLst>
              <a:ext uri="{FF2B5EF4-FFF2-40B4-BE49-F238E27FC236}">
                <a16:creationId xmlns:a16="http://schemas.microsoft.com/office/drawing/2014/main" id="{FB0FA9FD-3B97-FB2D-E17C-0E15555FCF61}"/>
              </a:ext>
            </a:extLst>
          </p:cNvPr>
          <p:cNvSpPr>
            <a:spLocks noGrp="1"/>
          </p:cNvSpPr>
          <p:nvPr>
            <p:ph type="sldNum" sz="quarter" idx="11"/>
          </p:nvPr>
        </p:nvSpPr>
        <p:spPr/>
        <p:txBody>
          <a:bodyPr/>
          <a:lstStyle>
            <a:lvl1pPr>
              <a:defRPr/>
            </a:lvl1pPr>
          </a:lstStyle>
          <a:p>
            <a:fld id="{487593D7-35E2-4C48-AE93-ED2E8E0915F7}" type="slidenum">
              <a:rPr lang="tr-TR" altLang="tr-TR"/>
              <a:pPr/>
              <a:t>‹#›</a:t>
            </a:fld>
            <a:endParaRPr lang="tr-TR" altLang="tr-TR"/>
          </a:p>
        </p:txBody>
      </p:sp>
    </p:spTree>
    <p:extLst>
      <p:ext uri="{BB962C8B-B14F-4D97-AF65-F5344CB8AC3E}">
        <p14:creationId xmlns:p14="http://schemas.microsoft.com/office/powerpoint/2010/main" val="181176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4" name="19 Dikdörtgen">
            <a:extLst>
              <a:ext uri="{FF2B5EF4-FFF2-40B4-BE49-F238E27FC236}">
                <a16:creationId xmlns:a16="http://schemas.microsoft.com/office/drawing/2014/main" id="{2CEABBFE-FDDF-60F9-14D4-56598654BA1C}"/>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5" name="20 Dikdörtgen">
            <a:extLst>
              <a:ext uri="{FF2B5EF4-FFF2-40B4-BE49-F238E27FC236}">
                <a16:creationId xmlns:a16="http://schemas.microsoft.com/office/drawing/2014/main" id="{43FB9CF0-2D9A-B8EB-E8FA-3BA82E3619D9}"/>
              </a:ext>
            </a:extLst>
          </p:cNvPr>
          <p:cNvSpPr>
            <a:spLocks noChangeArrowheads="1"/>
          </p:cNvSpPr>
          <p:nvPr/>
        </p:nvSpPr>
        <p:spPr bwMode="white">
          <a:xfrm>
            <a:off x="7010400" y="0"/>
            <a:ext cx="2133600" cy="68580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6" name="21 Dikdörtgen">
            <a:extLst>
              <a:ext uri="{FF2B5EF4-FFF2-40B4-BE49-F238E27FC236}">
                <a16:creationId xmlns:a16="http://schemas.microsoft.com/office/drawing/2014/main" id="{880B593F-733E-A62E-4341-9A54D5E6F09F}"/>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7" name="23 Dikdörtgen">
            <a:extLst>
              <a:ext uri="{FF2B5EF4-FFF2-40B4-BE49-F238E27FC236}">
                <a16:creationId xmlns:a16="http://schemas.microsoft.com/office/drawing/2014/main" id="{96855B6A-CF15-723A-4370-F411DB21E87E}"/>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8" name="24 Dikdörtgen">
            <a:extLst>
              <a:ext uri="{FF2B5EF4-FFF2-40B4-BE49-F238E27FC236}">
                <a16:creationId xmlns:a16="http://schemas.microsoft.com/office/drawing/2014/main" id="{FEC89637-A846-F214-43DA-B28088A43955}"/>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9" name="25 Dikdörtgen">
            <a:extLst>
              <a:ext uri="{FF2B5EF4-FFF2-40B4-BE49-F238E27FC236}">
                <a16:creationId xmlns:a16="http://schemas.microsoft.com/office/drawing/2014/main" id="{56D7106F-32AD-521C-7009-50B956A99B14}"/>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10" name="26 Düz Bağlayıcı">
            <a:extLst>
              <a:ext uri="{FF2B5EF4-FFF2-40B4-BE49-F238E27FC236}">
                <a16:creationId xmlns:a16="http://schemas.microsoft.com/office/drawing/2014/main" id="{0A5E2888-3C73-3E39-F930-060D04D19780}"/>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Arial" charset="0"/>
            </a:endParaRPr>
          </a:p>
        </p:txBody>
      </p:sp>
      <p:sp>
        <p:nvSpPr>
          <p:cNvPr id="11" name="27 Oval">
            <a:extLst>
              <a:ext uri="{FF2B5EF4-FFF2-40B4-BE49-F238E27FC236}">
                <a16:creationId xmlns:a16="http://schemas.microsoft.com/office/drawing/2014/main" id="{7DCFA4C6-113A-D4F1-BF35-DA7EE22BC685}"/>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28 Oval">
            <a:extLst>
              <a:ext uri="{FF2B5EF4-FFF2-40B4-BE49-F238E27FC236}">
                <a16:creationId xmlns:a16="http://schemas.microsoft.com/office/drawing/2014/main" id="{3C4DFF64-1190-77F7-CE97-8C18A7B5C32B}"/>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2 Dikey Metin Yer Tutucusu"/>
          <p:cNvSpPr>
            <a:spLocks noGrp="1"/>
          </p:cNvSpPr>
          <p:nvPr>
            <p:ph type="body" orient="vert" idx="1"/>
          </p:nvPr>
        </p:nvSpPr>
        <p:spPr>
          <a:xfrm>
            <a:off x="304800" y="304800"/>
            <a:ext cx="6553200" cy="582136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2" name="1 Dikey Başlık"/>
          <p:cNvSpPr>
            <a:spLocks noGrp="1"/>
          </p:cNvSpPr>
          <p:nvPr>
            <p:ph type="title" orient="vert"/>
          </p:nvPr>
        </p:nvSpPr>
        <p:spPr>
          <a:xfrm>
            <a:off x="7391400" y="304801"/>
            <a:ext cx="1447800" cy="5851525"/>
          </a:xfrm>
        </p:spPr>
        <p:txBody>
          <a:bodyPr vert="eaVert"/>
          <a:lstStyle/>
          <a:p>
            <a:r>
              <a:rPr lang="tr-TR"/>
              <a:t>Asıl başlık stili için tıklatın</a:t>
            </a:r>
            <a:endParaRPr lang="en-US"/>
          </a:p>
        </p:txBody>
      </p:sp>
      <p:sp>
        <p:nvSpPr>
          <p:cNvPr id="13" name="5 Slayt Numarası Yer Tutucusu">
            <a:extLst>
              <a:ext uri="{FF2B5EF4-FFF2-40B4-BE49-F238E27FC236}">
                <a16:creationId xmlns:a16="http://schemas.microsoft.com/office/drawing/2014/main" id="{DED4FEE9-BAFF-6B40-03FF-354E01762AC3}"/>
              </a:ext>
            </a:extLst>
          </p:cNvPr>
          <p:cNvSpPr>
            <a:spLocks noGrp="1"/>
          </p:cNvSpPr>
          <p:nvPr>
            <p:ph type="sldNum" sz="quarter" idx="10"/>
          </p:nvPr>
        </p:nvSpPr>
        <p:spPr>
          <a:xfrm>
            <a:off x="6915150" y="3009900"/>
            <a:ext cx="457200" cy="441325"/>
          </a:xfrm>
        </p:spPr>
        <p:txBody>
          <a:bodyPr/>
          <a:lstStyle>
            <a:lvl1pPr>
              <a:defRPr/>
            </a:lvl1pPr>
          </a:lstStyle>
          <a:p>
            <a:fld id="{C455E9FC-B0DE-47FB-B9D8-F42AFA14E7B2}" type="slidenum">
              <a:rPr lang="tr-TR" altLang="tr-TR"/>
              <a:pPr/>
              <a:t>‹#›</a:t>
            </a:fld>
            <a:endParaRPr lang="tr-TR" altLang="tr-TR"/>
          </a:p>
        </p:txBody>
      </p:sp>
      <p:sp>
        <p:nvSpPr>
          <p:cNvPr id="14" name="3 Veri Yer Tutucusu">
            <a:extLst>
              <a:ext uri="{FF2B5EF4-FFF2-40B4-BE49-F238E27FC236}">
                <a16:creationId xmlns:a16="http://schemas.microsoft.com/office/drawing/2014/main" id="{147E9B5B-F5CF-BDBA-D6A3-C102D530D746}"/>
              </a:ext>
            </a:extLst>
          </p:cNvPr>
          <p:cNvSpPr>
            <a:spLocks noGrp="1"/>
          </p:cNvSpPr>
          <p:nvPr>
            <p:ph type="dt" sz="half" idx="11"/>
          </p:nvPr>
        </p:nvSpPr>
        <p:spPr/>
        <p:txBody>
          <a:bodyPr/>
          <a:lstStyle>
            <a:lvl1pPr>
              <a:defRPr/>
            </a:lvl1pPr>
          </a:lstStyle>
          <a:p>
            <a:pPr>
              <a:defRPr/>
            </a:pPr>
            <a:fld id="{4997313B-5D3B-47E3-942A-B155E65EE2B8}" type="datetime1">
              <a:rPr lang="tr-TR"/>
              <a:pPr>
                <a:defRPr/>
              </a:pPr>
              <a:t>15.02.2024</a:t>
            </a:fld>
            <a:endParaRPr lang="tr-TR" dirty="0"/>
          </a:p>
        </p:txBody>
      </p:sp>
    </p:spTree>
    <p:extLst>
      <p:ext uri="{BB962C8B-B14F-4D97-AF65-F5344CB8AC3E}">
        <p14:creationId xmlns:p14="http://schemas.microsoft.com/office/powerpoint/2010/main" val="124531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lang="tr-TR"/>
              <a:t>Asıl başlık stili için tıklatın</a:t>
            </a:r>
            <a:endParaRPr lang="en-US"/>
          </a:p>
        </p:txBody>
      </p:sp>
      <p:sp>
        <p:nvSpPr>
          <p:cNvPr id="8" name="7 İçerik Yer Tutucusu"/>
          <p:cNvSpPr>
            <a:spLocks noGrp="1"/>
          </p:cNvSpPr>
          <p:nvPr>
            <p:ph sz="quarter" idx="1"/>
          </p:nvPr>
        </p:nvSpPr>
        <p:spPr>
          <a:xfrm>
            <a:off x="301752" y="1527048"/>
            <a:ext cx="850392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3" name="3 Veri Yer Tutucusu">
            <a:extLst>
              <a:ext uri="{FF2B5EF4-FFF2-40B4-BE49-F238E27FC236}">
                <a16:creationId xmlns:a16="http://schemas.microsoft.com/office/drawing/2014/main" id="{27D952E2-1181-4D7F-CB7F-1535DAA307EC}"/>
              </a:ext>
            </a:extLst>
          </p:cNvPr>
          <p:cNvSpPr>
            <a:spLocks noGrp="1"/>
          </p:cNvSpPr>
          <p:nvPr>
            <p:ph type="dt" sz="half" idx="10"/>
          </p:nvPr>
        </p:nvSpPr>
        <p:spPr/>
        <p:txBody>
          <a:bodyPr/>
          <a:lstStyle>
            <a:lvl1pPr>
              <a:defRPr/>
            </a:lvl1pPr>
          </a:lstStyle>
          <a:p>
            <a:pPr>
              <a:defRPr/>
            </a:pPr>
            <a:fld id="{23B48398-F013-449D-82E2-6D22AE02A7AF}" type="datetime1">
              <a:rPr lang="tr-TR"/>
              <a:pPr>
                <a:defRPr/>
              </a:pPr>
              <a:t>15.02.2024</a:t>
            </a:fld>
            <a:endParaRPr lang="tr-TR" dirty="0"/>
          </a:p>
        </p:txBody>
      </p:sp>
      <p:sp>
        <p:nvSpPr>
          <p:cNvPr id="4" name="5 Slayt Numarası Yer Tutucusu">
            <a:extLst>
              <a:ext uri="{FF2B5EF4-FFF2-40B4-BE49-F238E27FC236}">
                <a16:creationId xmlns:a16="http://schemas.microsoft.com/office/drawing/2014/main" id="{9674BA44-C1D7-7F45-4D18-849FAECE5A45}"/>
              </a:ext>
            </a:extLst>
          </p:cNvPr>
          <p:cNvSpPr>
            <a:spLocks noGrp="1"/>
          </p:cNvSpPr>
          <p:nvPr>
            <p:ph type="sldNum" sz="quarter" idx="11"/>
          </p:nvPr>
        </p:nvSpPr>
        <p:spPr>
          <a:xfrm>
            <a:off x="4362450" y="1027113"/>
            <a:ext cx="457200" cy="441325"/>
          </a:xfrm>
        </p:spPr>
        <p:txBody>
          <a:bodyPr/>
          <a:lstStyle>
            <a:lvl1pPr>
              <a:defRPr/>
            </a:lvl1pPr>
          </a:lstStyle>
          <a:p>
            <a:fld id="{C9EF8409-A609-4FB4-BCE0-2182B3881C02}" type="slidenum">
              <a:rPr lang="tr-TR" altLang="tr-TR"/>
              <a:pPr/>
              <a:t>‹#›</a:t>
            </a:fld>
            <a:endParaRPr lang="tr-TR" altLang="tr-TR"/>
          </a:p>
        </p:txBody>
      </p:sp>
    </p:spTree>
    <p:extLst>
      <p:ext uri="{BB962C8B-B14F-4D97-AF65-F5344CB8AC3E}">
        <p14:creationId xmlns:p14="http://schemas.microsoft.com/office/powerpoint/2010/main" val="235387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19 Dikdörtgen">
            <a:extLst>
              <a:ext uri="{FF2B5EF4-FFF2-40B4-BE49-F238E27FC236}">
                <a16:creationId xmlns:a16="http://schemas.microsoft.com/office/drawing/2014/main" id="{70EFAAC6-431E-3C87-F0D6-C442A5337957}"/>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5" name="20 Dikdörtgen">
            <a:extLst>
              <a:ext uri="{FF2B5EF4-FFF2-40B4-BE49-F238E27FC236}">
                <a16:creationId xmlns:a16="http://schemas.microsoft.com/office/drawing/2014/main" id="{77EB6C4B-A3FB-DAE4-383C-34A2C44E8628}"/>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6" name="21 Dikdörtgen">
            <a:extLst>
              <a:ext uri="{FF2B5EF4-FFF2-40B4-BE49-F238E27FC236}">
                <a16:creationId xmlns:a16="http://schemas.microsoft.com/office/drawing/2014/main" id="{27814DE7-9F1D-C921-ADFD-B8117BC1B0DB}"/>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7" name="23 Dikdörtgen">
            <a:extLst>
              <a:ext uri="{FF2B5EF4-FFF2-40B4-BE49-F238E27FC236}">
                <a16:creationId xmlns:a16="http://schemas.microsoft.com/office/drawing/2014/main" id="{4ABC3D40-D74F-993E-9C14-44D22B84ABC9}"/>
              </a:ext>
            </a:extLst>
          </p:cNvPr>
          <p:cNvSpPr>
            <a:spLocks noChangeArrowheads="1"/>
          </p:cNvSpPr>
          <p:nvPr/>
        </p:nvSpPr>
        <p:spPr bwMode="white">
          <a:xfrm>
            <a:off x="8991600" y="19050"/>
            <a:ext cx="152400" cy="68580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8" name="24 Dikdörtgen">
            <a:extLst>
              <a:ext uri="{FF2B5EF4-FFF2-40B4-BE49-F238E27FC236}">
                <a16:creationId xmlns:a16="http://schemas.microsoft.com/office/drawing/2014/main" id="{BC5560B1-35E1-9885-3540-8E8989F63B4D}"/>
              </a:ext>
            </a:extLst>
          </p:cNvPr>
          <p:cNvSpPr>
            <a:spLocks noChangeArrowheads="1"/>
          </p:cNvSpPr>
          <p:nvPr/>
        </p:nvSpPr>
        <p:spPr bwMode="white">
          <a:xfrm>
            <a:off x="152400" y="2286000"/>
            <a:ext cx="8832850" cy="3048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9" name="25 Dikdörtgen">
            <a:extLst>
              <a:ext uri="{FF2B5EF4-FFF2-40B4-BE49-F238E27FC236}">
                <a16:creationId xmlns:a16="http://schemas.microsoft.com/office/drawing/2014/main" id="{3FA19B23-1C42-5578-D2A5-3E4A5DB5B5C5}"/>
              </a:ext>
            </a:extLst>
          </p:cNvPr>
          <p:cNvSpPr>
            <a:spLocks noChangeArrowheads="1"/>
          </p:cNvSpPr>
          <p:nvPr/>
        </p:nvSpPr>
        <p:spPr bwMode="auto">
          <a:xfrm>
            <a:off x="155575" y="142875"/>
            <a:ext cx="8832850" cy="2139950"/>
          </a:xfrm>
          <a:prstGeom prst="rect">
            <a:avLst/>
          </a:prstGeom>
          <a:solidFill>
            <a:schemeClr val="accent1"/>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10" name="26 Dikdörtgen">
            <a:extLst>
              <a:ext uri="{FF2B5EF4-FFF2-40B4-BE49-F238E27FC236}">
                <a16:creationId xmlns:a16="http://schemas.microsoft.com/office/drawing/2014/main" id="{887207DD-50DD-8A9C-5D9C-31DB3F5784A4}"/>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11" name="27 Dikdörtgen">
            <a:extLst>
              <a:ext uri="{FF2B5EF4-FFF2-40B4-BE49-F238E27FC236}">
                <a16:creationId xmlns:a16="http://schemas.microsoft.com/office/drawing/2014/main" id="{2EAC6153-05C3-9848-EB38-0816DC058F8D}"/>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12" name="28 Düz Bağlayıcı">
            <a:extLst>
              <a:ext uri="{FF2B5EF4-FFF2-40B4-BE49-F238E27FC236}">
                <a16:creationId xmlns:a16="http://schemas.microsoft.com/office/drawing/2014/main" id="{FD112AA2-B464-877E-CB1D-D5C25671715A}"/>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Arial" charset="0"/>
            </a:endParaRPr>
          </a:p>
        </p:txBody>
      </p:sp>
      <p:sp>
        <p:nvSpPr>
          <p:cNvPr id="13" name="29 Oval">
            <a:extLst>
              <a:ext uri="{FF2B5EF4-FFF2-40B4-BE49-F238E27FC236}">
                <a16:creationId xmlns:a16="http://schemas.microsoft.com/office/drawing/2014/main" id="{FA921789-C0BB-018A-B32D-06D5C9EDD915}"/>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30 Oval">
            <a:extLst>
              <a:ext uri="{FF2B5EF4-FFF2-40B4-BE49-F238E27FC236}">
                <a16:creationId xmlns:a16="http://schemas.microsoft.com/office/drawing/2014/main" id="{C32D29B2-2BA2-2113-1020-C7672F6A0A69}"/>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2 Metin Yer Tutucusu"/>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 name="1 Başlık"/>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tr-TR"/>
              <a:t>Asıl başlık stili için tıklatın</a:t>
            </a:r>
            <a:endParaRPr lang="en-US"/>
          </a:p>
        </p:txBody>
      </p:sp>
      <p:sp>
        <p:nvSpPr>
          <p:cNvPr id="15" name="3 Veri Yer Tutucusu">
            <a:extLst>
              <a:ext uri="{FF2B5EF4-FFF2-40B4-BE49-F238E27FC236}">
                <a16:creationId xmlns:a16="http://schemas.microsoft.com/office/drawing/2014/main" id="{C9124B45-9ABA-B807-2016-6BBFF7AE55F8}"/>
              </a:ext>
            </a:extLst>
          </p:cNvPr>
          <p:cNvSpPr>
            <a:spLocks noGrp="1"/>
          </p:cNvSpPr>
          <p:nvPr>
            <p:ph type="dt" sz="half" idx="10"/>
          </p:nvPr>
        </p:nvSpPr>
        <p:spPr/>
        <p:txBody>
          <a:bodyPr/>
          <a:lstStyle>
            <a:lvl1pPr>
              <a:defRPr/>
            </a:lvl1pPr>
          </a:lstStyle>
          <a:p>
            <a:pPr>
              <a:defRPr/>
            </a:pPr>
            <a:fld id="{EE937536-C055-47A7-919E-C9F46D390891}" type="datetime1">
              <a:rPr lang="tr-TR"/>
              <a:pPr>
                <a:defRPr/>
              </a:pPr>
              <a:t>15.02.2024</a:t>
            </a:fld>
            <a:endParaRPr lang="tr-TR" dirty="0"/>
          </a:p>
        </p:txBody>
      </p:sp>
      <p:sp>
        <p:nvSpPr>
          <p:cNvPr id="16" name="5 Slayt Numarası Yer Tutucusu">
            <a:extLst>
              <a:ext uri="{FF2B5EF4-FFF2-40B4-BE49-F238E27FC236}">
                <a16:creationId xmlns:a16="http://schemas.microsoft.com/office/drawing/2014/main" id="{B1CFB89D-A10D-7240-18EA-0330E84C621A}"/>
              </a:ext>
            </a:extLst>
          </p:cNvPr>
          <p:cNvSpPr>
            <a:spLocks noGrp="1"/>
          </p:cNvSpPr>
          <p:nvPr>
            <p:ph type="sldNum" sz="quarter" idx="11"/>
          </p:nvPr>
        </p:nvSpPr>
        <p:spPr>
          <a:xfrm>
            <a:off x="4343400" y="2198688"/>
            <a:ext cx="457200" cy="441325"/>
          </a:xfrm>
        </p:spPr>
        <p:txBody>
          <a:bodyPr/>
          <a:lstStyle>
            <a:lvl1pPr>
              <a:defRPr/>
            </a:lvl1pPr>
          </a:lstStyle>
          <a:p>
            <a:fld id="{23517D0C-BB4D-4A3F-AB5B-74B1067D12B1}" type="slidenum">
              <a:rPr lang="tr-TR" altLang="tr-TR"/>
              <a:pPr/>
              <a:t>‹#›</a:t>
            </a:fld>
            <a:endParaRPr lang="tr-TR" altLang="tr-TR"/>
          </a:p>
        </p:txBody>
      </p:sp>
    </p:spTree>
    <p:extLst>
      <p:ext uri="{BB962C8B-B14F-4D97-AF65-F5344CB8AC3E}">
        <p14:creationId xmlns:p14="http://schemas.microsoft.com/office/powerpoint/2010/main" val="192289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19 Düz Bağlayıcı">
            <a:extLst>
              <a:ext uri="{FF2B5EF4-FFF2-40B4-BE49-F238E27FC236}">
                <a16:creationId xmlns:a16="http://schemas.microsoft.com/office/drawing/2014/main" id="{7129FB2C-D761-0333-3A04-8A33205859C0}"/>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1 Başlık"/>
          <p:cNvSpPr>
            <a:spLocks noGrp="1"/>
          </p:cNvSpPr>
          <p:nvPr>
            <p:ph type="title"/>
          </p:nvPr>
        </p:nvSpPr>
        <p:spPr>
          <a:xfrm>
            <a:off x="301752" y="228600"/>
            <a:ext cx="8534400" cy="758952"/>
          </a:xfrm>
        </p:spPr>
        <p:txBody>
          <a:bodyPr/>
          <a:lstStyle/>
          <a:p>
            <a:r>
              <a:rPr lang="tr-TR"/>
              <a:t>Asıl başlık stili için tıklatın</a:t>
            </a:r>
            <a:endParaRPr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4 Veri Yer Tutucusu">
            <a:extLst>
              <a:ext uri="{FF2B5EF4-FFF2-40B4-BE49-F238E27FC236}">
                <a16:creationId xmlns:a16="http://schemas.microsoft.com/office/drawing/2014/main" id="{FE97FD75-AB09-9B92-3E88-433D22AA6483}"/>
              </a:ext>
            </a:extLst>
          </p:cNvPr>
          <p:cNvSpPr>
            <a:spLocks noGrp="1"/>
          </p:cNvSpPr>
          <p:nvPr>
            <p:ph type="dt" sz="half" idx="10"/>
          </p:nvPr>
        </p:nvSpPr>
        <p:spPr>
          <a:xfrm>
            <a:off x="5791200" y="6410325"/>
            <a:ext cx="3044825" cy="365125"/>
          </a:xfrm>
        </p:spPr>
        <p:txBody>
          <a:bodyPr/>
          <a:lstStyle>
            <a:lvl1pPr>
              <a:defRPr/>
            </a:lvl1pPr>
          </a:lstStyle>
          <a:p>
            <a:pPr>
              <a:defRPr/>
            </a:pPr>
            <a:fld id="{E734A28B-752E-4FF0-A641-E50FDC8CE5FD}" type="datetime1">
              <a:rPr lang="tr-TR"/>
              <a:pPr>
                <a:defRPr/>
              </a:pPr>
              <a:t>15.02.2024</a:t>
            </a:fld>
            <a:endParaRPr lang="tr-TR" dirty="0"/>
          </a:p>
        </p:txBody>
      </p:sp>
      <p:sp>
        <p:nvSpPr>
          <p:cNvPr id="5" name="6 Slayt Numarası Yer Tutucusu">
            <a:extLst>
              <a:ext uri="{FF2B5EF4-FFF2-40B4-BE49-F238E27FC236}">
                <a16:creationId xmlns:a16="http://schemas.microsoft.com/office/drawing/2014/main" id="{25A02349-FF2C-BC80-D35C-7BACFAF5F37C}"/>
              </a:ext>
            </a:extLst>
          </p:cNvPr>
          <p:cNvSpPr>
            <a:spLocks noGrp="1"/>
          </p:cNvSpPr>
          <p:nvPr>
            <p:ph type="sldNum" sz="quarter" idx="11"/>
          </p:nvPr>
        </p:nvSpPr>
        <p:spPr/>
        <p:txBody>
          <a:bodyPr/>
          <a:lstStyle>
            <a:lvl1pPr>
              <a:defRPr/>
            </a:lvl1pPr>
          </a:lstStyle>
          <a:p>
            <a:fld id="{3769A391-1637-48F1-900E-EE3DA88F45A9}" type="slidenum">
              <a:rPr lang="tr-TR" altLang="tr-TR"/>
              <a:pPr/>
              <a:t>‹#›</a:t>
            </a:fld>
            <a:endParaRPr lang="tr-TR" altLang="tr-TR"/>
          </a:p>
        </p:txBody>
      </p:sp>
    </p:spTree>
    <p:extLst>
      <p:ext uri="{BB962C8B-B14F-4D97-AF65-F5344CB8AC3E}">
        <p14:creationId xmlns:p14="http://schemas.microsoft.com/office/powerpoint/2010/main" val="232766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9 Düz Bağlayıcı">
            <a:extLst>
              <a:ext uri="{FF2B5EF4-FFF2-40B4-BE49-F238E27FC236}">
                <a16:creationId xmlns:a16="http://schemas.microsoft.com/office/drawing/2014/main" id="{FCCABF1A-924B-CDF4-8FC9-B194648852D8}"/>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20 Dikdörtgen">
            <a:extLst>
              <a:ext uri="{FF2B5EF4-FFF2-40B4-BE49-F238E27FC236}">
                <a16:creationId xmlns:a16="http://schemas.microsoft.com/office/drawing/2014/main" id="{45D22404-5090-C3E8-59B3-191B1E79444B}"/>
              </a:ext>
            </a:extLst>
          </p:cNvPr>
          <p:cNvSpPr>
            <a:spLocks noChangeArrowheads="1"/>
          </p:cNvSpPr>
          <p:nvPr/>
        </p:nvSpPr>
        <p:spPr bwMode="white">
          <a:xfrm>
            <a:off x="0" y="0"/>
            <a:ext cx="9144000" cy="14478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6" name="21 Dikdörtgen">
            <a:extLst>
              <a:ext uri="{FF2B5EF4-FFF2-40B4-BE49-F238E27FC236}">
                <a16:creationId xmlns:a16="http://schemas.microsoft.com/office/drawing/2014/main" id="{1E1DDC84-7E6A-38B1-8293-EDF7EF633B3B}"/>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7" name="23 Dikdörtgen">
            <a:extLst>
              <a:ext uri="{FF2B5EF4-FFF2-40B4-BE49-F238E27FC236}">
                <a16:creationId xmlns:a16="http://schemas.microsoft.com/office/drawing/2014/main" id="{608F774B-5F8E-D3C3-DDD4-0F3F0B267F63}"/>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8" name="24 Dikdörtgen">
            <a:extLst>
              <a:ext uri="{FF2B5EF4-FFF2-40B4-BE49-F238E27FC236}">
                <a16:creationId xmlns:a16="http://schemas.microsoft.com/office/drawing/2014/main" id="{D433F467-002C-AB72-05A8-FA3B05EAD29F}"/>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9" name="25 Dikdörtgen">
            <a:extLst>
              <a:ext uri="{FF2B5EF4-FFF2-40B4-BE49-F238E27FC236}">
                <a16:creationId xmlns:a16="http://schemas.microsoft.com/office/drawing/2014/main" id="{30A553FD-1AD8-2ED1-AA2A-8CAB4617044D}"/>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26 Dikdörtgen">
            <a:extLst>
              <a:ext uri="{FF2B5EF4-FFF2-40B4-BE49-F238E27FC236}">
                <a16:creationId xmlns:a16="http://schemas.microsoft.com/office/drawing/2014/main" id="{71F96DF5-BDCD-477E-7D3F-AAF263E521E2}"/>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11" name="27 Düz Bağlayıcı">
            <a:extLst>
              <a:ext uri="{FF2B5EF4-FFF2-40B4-BE49-F238E27FC236}">
                <a16:creationId xmlns:a16="http://schemas.microsoft.com/office/drawing/2014/main" id="{45033659-635E-96C3-A625-3BBCC129B7B8}"/>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Arial" charset="0"/>
            </a:endParaRPr>
          </a:p>
        </p:txBody>
      </p:sp>
      <p:sp>
        <p:nvSpPr>
          <p:cNvPr id="12" name="28 Dikdörtgen">
            <a:extLst>
              <a:ext uri="{FF2B5EF4-FFF2-40B4-BE49-F238E27FC236}">
                <a16:creationId xmlns:a16="http://schemas.microsoft.com/office/drawing/2014/main" id="{DD85EF68-BA91-B492-777C-0D2AFC7033E7}"/>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13" name="29 Oval">
            <a:extLst>
              <a:ext uri="{FF2B5EF4-FFF2-40B4-BE49-F238E27FC236}">
                <a16:creationId xmlns:a16="http://schemas.microsoft.com/office/drawing/2014/main" id="{8F686441-8F5F-AD14-D25E-E957C11D421D}"/>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30 Oval">
            <a:extLst>
              <a:ext uri="{FF2B5EF4-FFF2-40B4-BE49-F238E27FC236}">
                <a16:creationId xmlns:a16="http://schemas.microsoft.com/office/drawing/2014/main" id="{9B7ED2E0-1800-95AC-DCAB-E953016BC810}"/>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24" name="23 İçerik Yer Tutucusu"/>
          <p:cNvSpPr>
            <a:spLocks noGrp="1"/>
          </p:cNvSpPr>
          <p:nvPr>
            <p:ph sz="quarter" idx="2"/>
          </p:nvPr>
        </p:nvSpPr>
        <p:spPr>
          <a:xfrm>
            <a:off x="301752" y="2471383"/>
            <a:ext cx="4041648" cy="3818404"/>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26" name="25 İçerik Yer Tutucusu"/>
          <p:cNvSpPr>
            <a:spLocks noGrp="1"/>
          </p:cNvSpPr>
          <p:nvPr>
            <p:ph sz="quarter" idx="4"/>
          </p:nvPr>
        </p:nvSpPr>
        <p:spPr>
          <a:xfrm>
            <a:off x="4800600" y="2471383"/>
            <a:ext cx="4038600" cy="382219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23" name="22 Başlık"/>
          <p:cNvSpPr>
            <a:spLocks noGrp="1"/>
          </p:cNvSpPr>
          <p:nvPr>
            <p:ph type="title"/>
          </p:nvPr>
        </p:nvSpPr>
        <p:spPr/>
        <p:txBody>
          <a:bodyPr rtlCol="0"/>
          <a:lstStyle/>
          <a:p>
            <a:r>
              <a:rPr lang="tr-TR"/>
              <a:t>Asıl başlık stili için tıklatın</a:t>
            </a:r>
            <a:endParaRPr lang="en-US"/>
          </a:p>
        </p:txBody>
      </p:sp>
      <p:sp>
        <p:nvSpPr>
          <p:cNvPr id="15" name="6 Veri Yer Tutucusu">
            <a:extLst>
              <a:ext uri="{FF2B5EF4-FFF2-40B4-BE49-F238E27FC236}">
                <a16:creationId xmlns:a16="http://schemas.microsoft.com/office/drawing/2014/main" id="{9E1FF4A1-1057-7B7B-82F6-47D16E24A6D1}"/>
              </a:ext>
            </a:extLst>
          </p:cNvPr>
          <p:cNvSpPr>
            <a:spLocks noGrp="1"/>
          </p:cNvSpPr>
          <p:nvPr>
            <p:ph type="dt" sz="half" idx="10"/>
          </p:nvPr>
        </p:nvSpPr>
        <p:spPr/>
        <p:txBody>
          <a:bodyPr/>
          <a:lstStyle>
            <a:lvl1pPr>
              <a:defRPr/>
            </a:lvl1pPr>
          </a:lstStyle>
          <a:p>
            <a:pPr>
              <a:defRPr/>
            </a:pPr>
            <a:fld id="{D4F33242-5C4D-408F-9D3A-623FBF7CAFB1}" type="datetime1">
              <a:rPr lang="tr-TR"/>
              <a:pPr>
                <a:defRPr/>
              </a:pPr>
              <a:t>15.02.2024</a:t>
            </a:fld>
            <a:endParaRPr lang="tr-TR" dirty="0"/>
          </a:p>
        </p:txBody>
      </p:sp>
      <p:sp>
        <p:nvSpPr>
          <p:cNvPr id="16" name="8 Slayt Numarası Yer Tutucusu">
            <a:extLst>
              <a:ext uri="{FF2B5EF4-FFF2-40B4-BE49-F238E27FC236}">
                <a16:creationId xmlns:a16="http://schemas.microsoft.com/office/drawing/2014/main" id="{9D2A0DAB-89C4-BDDE-B37A-8D0FDB8C9975}"/>
              </a:ext>
            </a:extLst>
          </p:cNvPr>
          <p:cNvSpPr>
            <a:spLocks noGrp="1"/>
          </p:cNvSpPr>
          <p:nvPr>
            <p:ph type="sldNum" sz="quarter" idx="11"/>
          </p:nvPr>
        </p:nvSpPr>
        <p:spPr>
          <a:xfrm>
            <a:off x="4343400" y="1042988"/>
            <a:ext cx="457200" cy="441325"/>
          </a:xfrm>
        </p:spPr>
        <p:txBody>
          <a:bodyPr/>
          <a:lstStyle>
            <a:lvl1pPr>
              <a:defRPr/>
            </a:lvl1pPr>
          </a:lstStyle>
          <a:p>
            <a:fld id="{BD78376D-3FB2-4173-8897-A71610BDDFF8}" type="slidenum">
              <a:rPr lang="tr-TR" altLang="tr-TR"/>
              <a:pPr/>
              <a:t>‹#›</a:t>
            </a:fld>
            <a:endParaRPr lang="tr-TR" altLang="tr-TR"/>
          </a:p>
        </p:txBody>
      </p:sp>
    </p:spTree>
    <p:extLst>
      <p:ext uri="{BB962C8B-B14F-4D97-AF65-F5344CB8AC3E}">
        <p14:creationId xmlns:p14="http://schemas.microsoft.com/office/powerpoint/2010/main" val="156104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Veri Yer Tutucusu">
            <a:extLst>
              <a:ext uri="{FF2B5EF4-FFF2-40B4-BE49-F238E27FC236}">
                <a16:creationId xmlns:a16="http://schemas.microsoft.com/office/drawing/2014/main" id="{15400D8C-D744-0653-184A-E61FE0AC00E9}"/>
              </a:ext>
            </a:extLst>
          </p:cNvPr>
          <p:cNvSpPr>
            <a:spLocks noGrp="1"/>
          </p:cNvSpPr>
          <p:nvPr>
            <p:ph type="dt" sz="half" idx="10"/>
          </p:nvPr>
        </p:nvSpPr>
        <p:spPr/>
        <p:txBody>
          <a:bodyPr/>
          <a:lstStyle>
            <a:lvl1pPr>
              <a:defRPr/>
            </a:lvl1pPr>
          </a:lstStyle>
          <a:p>
            <a:pPr>
              <a:defRPr/>
            </a:pPr>
            <a:fld id="{47117A9C-6E22-4A93-A06E-178D0DFEE3C5}" type="datetime1">
              <a:rPr lang="tr-TR"/>
              <a:pPr>
                <a:defRPr/>
              </a:pPr>
              <a:t>15.02.2024</a:t>
            </a:fld>
            <a:endParaRPr lang="tr-TR" dirty="0"/>
          </a:p>
        </p:txBody>
      </p:sp>
      <p:sp>
        <p:nvSpPr>
          <p:cNvPr id="4" name="4 Slayt Numarası Yer Tutucusu">
            <a:extLst>
              <a:ext uri="{FF2B5EF4-FFF2-40B4-BE49-F238E27FC236}">
                <a16:creationId xmlns:a16="http://schemas.microsoft.com/office/drawing/2014/main" id="{0D91D0D3-70B4-1B88-610B-71AC4FC1F9A3}"/>
              </a:ext>
            </a:extLst>
          </p:cNvPr>
          <p:cNvSpPr>
            <a:spLocks noGrp="1"/>
          </p:cNvSpPr>
          <p:nvPr>
            <p:ph type="sldNum" sz="quarter" idx="11"/>
          </p:nvPr>
        </p:nvSpPr>
        <p:spPr>
          <a:xfrm>
            <a:off x="4343400" y="1036638"/>
            <a:ext cx="457200" cy="441325"/>
          </a:xfrm>
        </p:spPr>
        <p:txBody>
          <a:bodyPr/>
          <a:lstStyle>
            <a:lvl1pPr>
              <a:defRPr/>
            </a:lvl1pPr>
          </a:lstStyle>
          <a:p>
            <a:fld id="{3C8A45A4-7C38-4CF0-B71A-E69D8336A56D}" type="slidenum">
              <a:rPr lang="tr-TR" altLang="tr-TR"/>
              <a:pPr/>
              <a:t>‹#›</a:t>
            </a:fld>
            <a:endParaRPr lang="tr-TR" altLang="tr-TR"/>
          </a:p>
        </p:txBody>
      </p:sp>
    </p:spTree>
    <p:extLst>
      <p:ext uri="{BB962C8B-B14F-4D97-AF65-F5344CB8AC3E}">
        <p14:creationId xmlns:p14="http://schemas.microsoft.com/office/powerpoint/2010/main" val="178256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9 Dikdörtgen">
            <a:extLst>
              <a:ext uri="{FF2B5EF4-FFF2-40B4-BE49-F238E27FC236}">
                <a16:creationId xmlns:a16="http://schemas.microsoft.com/office/drawing/2014/main" id="{6A0480A7-12B6-4B43-0101-326F52D972E6}"/>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3" name="20 Dikdörtgen">
            <a:extLst>
              <a:ext uri="{FF2B5EF4-FFF2-40B4-BE49-F238E27FC236}">
                <a16:creationId xmlns:a16="http://schemas.microsoft.com/office/drawing/2014/main" id="{A5306353-341C-2971-3788-65FFEEB9B1D2}"/>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4" name="21 Dikdörtgen">
            <a:extLst>
              <a:ext uri="{FF2B5EF4-FFF2-40B4-BE49-F238E27FC236}">
                <a16:creationId xmlns:a16="http://schemas.microsoft.com/office/drawing/2014/main" id="{C1BA01E3-B9DB-A94B-D575-827566B7A852}"/>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5" name="23 Dikdörtgen">
            <a:extLst>
              <a:ext uri="{FF2B5EF4-FFF2-40B4-BE49-F238E27FC236}">
                <a16:creationId xmlns:a16="http://schemas.microsoft.com/office/drawing/2014/main" id="{454B7752-1036-7035-943A-ABD6213FE0FF}"/>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6" name="24 Dikdörtgen">
            <a:extLst>
              <a:ext uri="{FF2B5EF4-FFF2-40B4-BE49-F238E27FC236}">
                <a16:creationId xmlns:a16="http://schemas.microsoft.com/office/drawing/2014/main" id="{B00AC5A2-7565-13A5-ECBF-695DAB290BE0}"/>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7" name="25 Dikdörtgen">
            <a:extLst>
              <a:ext uri="{FF2B5EF4-FFF2-40B4-BE49-F238E27FC236}">
                <a16:creationId xmlns:a16="http://schemas.microsoft.com/office/drawing/2014/main" id="{FDC0FC22-994C-C98A-B4C7-03DBE52F4731}"/>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8" name="1 Veri Yer Tutucusu">
            <a:extLst>
              <a:ext uri="{FF2B5EF4-FFF2-40B4-BE49-F238E27FC236}">
                <a16:creationId xmlns:a16="http://schemas.microsoft.com/office/drawing/2014/main" id="{3400E586-3681-DF04-6376-069526B8D8C5}"/>
              </a:ext>
            </a:extLst>
          </p:cNvPr>
          <p:cNvSpPr>
            <a:spLocks noGrp="1"/>
          </p:cNvSpPr>
          <p:nvPr>
            <p:ph type="dt" sz="half" idx="10"/>
          </p:nvPr>
        </p:nvSpPr>
        <p:spPr/>
        <p:txBody>
          <a:bodyPr/>
          <a:lstStyle>
            <a:lvl1pPr>
              <a:defRPr/>
            </a:lvl1pPr>
          </a:lstStyle>
          <a:p>
            <a:pPr>
              <a:defRPr/>
            </a:pPr>
            <a:fld id="{78CE75FC-FBFB-47C6-8D54-CDBAC8EE3DB4}" type="datetime1">
              <a:rPr lang="tr-TR"/>
              <a:pPr>
                <a:defRPr/>
              </a:pPr>
              <a:t>15.02.2024</a:t>
            </a:fld>
            <a:endParaRPr lang="tr-TR" dirty="0"/>
          </a:p>
        </p:txBody>
      </p:sp>
      <p:sp>
        <p:nvSpPr>
          <p:cNvPr id="9" name="3 Slayt Numarası Yer Tutucusu">
            <a:extLst>
              <a:ext uri="{FF2B5EF4-FFF2-40B4-BE49-F238E27FC236}">
                <a16:creationId xmlns:a16="http://schemas.microsoft.com/office/drawing/2014/main" id="{53BE0CC2-0953-FA9C-0437-8A408E3E7334}"/>
              </a:ext>
            </a:extLst>
          </p:cNvPr>
          <p:cNvSpPr>
            <a:spLocks noGrp="1"/>
          </p:cNvSpPr>
          <p:nvPr>
            <p:ph type="sldNum" sz="quarter" idx="11"/>
          </p:nvPr>
        </p:nvSpPr>
        <p:spPr>
          <a:xfrm>
            <a:off x="4267200" y="6324600"/>
            <a:ext cx="609600" cy="441325"/>
          </a:xfrm>
        </p:spPr>
        <p:txBody>
          <a:bodyPr/>
          <a:lstStyle>
            <a:lvl1pPr>
              <a:defRPr>
                <a:solidFill>
                  <a:srgbClr val="FFFFFF"/>
                </a:solidFill>
              </a:defRPr>
            </a:lvl1pPr>
          </a:lstStyle>
          <a:p>
            <a:fld id="{F83B36ED-DCB0-4C33-A30A-FC0FF75A66C0}" type="slidenum">
              <a:rPr lang="tr-TR" altLang="tr-TR"/>
              <a:pPr/>
              <a:t>‹#›</a:t>
            </a:fld>
            <a:endParaRPr lang="tr-TR" altLang="tr-TR"/>
          </a:p>
        </p:txBody>
      </p:sp>
    </p:spTree>
    <p:extLst>
      <p:ext uri="{BB962C8B-B14F-4D97-AF65-F5344CB8AC3E}">
        <p14:creationId xmlns:p14="http://schemas.microsoft.com/office/powerpoint/2010/main" val="393244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4" name="19 Dikdörtgen">
            <a:extLst>
              <a:ext uri="{FF2B5EF4-FFF2-40B4-BE49-F238E27FC236}">
                <a16:creationId xmlns:a16="http://schemas.microsoft.com/office/drawing/2014/main" id="{7D22C06E-44BA-9F65-2CD9-F7710D0B50D9}"/>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5" name="20 Dikdörtgen">
            <a:extLst>
              <a:ext uri="{FF2B5EF4-FFF2-40B4-BE49-F238E27FC236}">
                <a16:creationId xmlns:a16="http://schemas.microsoft.com/office/drawing/2014/main" id="{4A939F07-6478-41A1-A235-659808717B77}"/>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6" name="21 Dikdörtgen">
            <a:extLst>
              <a:ext uri="{FF2B5EF4-FFF2-40B4-BE49-F238E27FC236}">
                <a16:creationId xmlns:a16="http://schemas.microsoft.com/office/drawing/2014/main" id="{B49F3001-8A22-D28F-1102-0CF8348FCAE1}"/>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7" name="23 Dikdörtgen">
            <a:extLst>
              <a:ext uri="{FF2B5EF4-FFF2-40B4-BE49-F238E27FC236}">
                <a16:creationId xmlns:a16="http://schemas.microsoft.com/office/drawing/2014/main" id="{4F862728-2BBA-2D95-D940-B43573FB1EA1}"/>
              </a:ext>
            </a:extLst>
          </p:cNvPr>
          <p:cNvSpPr>
            <a:spLocks noChangeArrowheads="1"/>
          </p:cNvSpPr>
          <p:nvPr/>
        </p:nvSpPr>
        <p:spPr bwMode="white">
          <a:xfrm>
            <a:off x="0" y="0"/>
            <a:ext cx="9144000" cy="119063"/>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8" name="24 Dikdörtgen">
            <a:extLst>
              <a:ext uri="{FF2B5EF4-FFF2-40B4-BE49-F238E27FC236}">
                <a16:creationId xmlns:a16="http://schemas.microsoft.com/office/drawing/2014/main" id="{AA529312-D0ED-6C18-D0C0-95968FC7D5EA}"/>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9" name="25 Dikdörtgen">
            <a:extLst>
              <a:ext uri="{FF2B5EF4-FFF2-40B4-BE49-F238E27FC236}">
                <a16:creationId xmlns:a16="http://schemas.microsoft.com/office/drawing/2014/main" id="{6F413570-D795-CDCF-30A8-191CEED16616}"/>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26 Dikdörtgen">
            <a:extLst>
              <a:ext uri="{FF2B5EF4-FFF2-40B4-BE49-F238E27FC236}">
                <a16:creationId xmlns:a16="http://schemas.microsoft.com/office/drawing/2014/main" id="{BFA13CAF-F986-C1BF-12FB-E44973F922AD}"/>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11" name="27 Düz Bağlayıcı">
            <a:extLst>
              <a:ext uri="{FF2B5EF4-FFF2-40B4-BE49-F238E27FC236}">
                <a16:creationId xmlns:a16="http://schemas.microsoft.com/office/drawing/2014/main" id="{EEA0A3AB-7D00-2EEC-E178-E120D0CFDA01}"/>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Arial" charset="0"/>
            </a:endParaRPr>
          </a:p>
        </p:txBody>
      </p:sp>
      <p:sp>
        <p:nvSpPr>
          <p:cNvPr id="12" name="28 Oval">
            <a:extLst>
              <a:ext uri="{FF2B5EF4-FFF2-40B4-BE49-F238E27FC236}">
                <a16:creationId xmlns:a16="http://schemas.microsoft.com/office/drawing/2014/main" id="{B33E2F5A-9E0E-119F-7427-BE881D634126}"/>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29 Oval">
            <a:extLst>
              <a:ext uri="{FF2B5EF4-FFF2-40B4-BE49-F238E27FC236}">
                <a16:creationId xmlns:a16="http://schemas.microsoft.com/office/drawing/2014/main" id="{5E9BF87B-A14C-6018-E62B-E1EBE4A68608}"/>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30 Dikdörtgen">
            <a:extLst>
              <a:ext uri="{FF2B5EF4-FFF2-40B4-BE49-F238E27FC236}">
                <a16:creationId xmlns:a16="http://schemas.microsoft.com/office/drawing/2014/main" id="{6CD8269C-5867-A5DE-1C6C-403A51526F76}"/>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2" name="1 Başlık"/>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tr-TR"/>
              <a:t>Asıl başlık stili için tıklatın</a:t>
            </a:r>
            <a:endParaRPr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20" name="19 İçerik Yer Tutucusu"/>
          <p:cNvSpPr>
            <a:spLocks noGrp="1"/>
          </p:cNvSpPr>
          <p:nvPr>
            <p:ph sz="quarter" idx="1"/>
          </p:nvPr>
        </p:nvSpPr>
        <p:spPr>
          <a:xfrm>
            <a:off x="3124200" y="685800"/>
            <a:ext cx="5638800" cy="5410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5" name="6 Slayt Numarası Yer Tutucusu">
            <a:extLst>
              <a:ext uri="{FF2B5EF4-FFF2-40B4-BE49-F238E27FC236}">
                <a16:creationId xmlns:a16="http://schemas.microsoft.com/office/drawing/2014/main" id="{BF7C66F3-9EF7-1E81-AAAB-FA69448490D6}"/>
              </a:ext>
            </a:extLst>
          </p:cNvPr>
          <p:cNvSpPr>
            <a:spLocks noGrp="1"/>
          </p:cNvSpPr>
          <p:nvPr>
            <p:ph type="sldNum" sz="quarter" idx="10"/>
          </p:nvPr>
        </p:nvSpPr>
        <p:spPr>
          <a:xfrm>
            <a:off x="1371600" y="312738"/>
            <a:ext cx="457200" cy="441325"/>
          </a:xfrm>
        </p:spPr>
        <p:txBody>
          <a:bodyPr/>
          <a:lstStyle>
            <a:lvl1pPr>
              <a:defRPr/>
            </a:lvl1pPr>
          </a:lstStyle>
          <a:p>
            <a:fld id="{1474B9A0-CB6F-4F35-8953-0BBA67A139A2}" type="slidenum">
              <a:rPr lang="tr-TR" altLang="tr-TR"/>
              <a:pPr/>
              <a:t>‹#›</a:t>
            </a:fld>
            <a:endParaRPr lang="tr-TR" altLang="tr-TR"/>
          </a:p>
        </p:txBody>
      </p:sp>
      <p:sp>
        <p:nvSpPr>
          <p:cNvPr id="16" name="4 Veri Yer Tutucusu">
            <a:extLst>
              <a:ext uri="{FF2B5EF4-FFF2-40B4-BE49-F238E27FC236}">
                <a16:creationId xmlns:a16="http://schemas.microsoft.com/office/drawing/2014/main" id="{782AA370-4AC6-2C88-6279-F34743DDF90B}"/>
              </a:ext>
            </a:extLst>
          </p:cNvPr>
          <p:cNvSpPr>
            <a:spLocks noGrp="1"/>
          </p:cNvSpPr>
          <p:nvPr>
            <p:ph type="dt" sz="half" idx="11"/>
          </p:nvPr>
        </p:nvSpPr>
        <p:spPr/>
        <p:txBody>
          <a:bodyPr/>
          <a:lstStyle>
            <a:lvl1pPr>
              <a:defRPr/>
            </a:lvl1pPr>
          </a:lstStyle>
          <a:p>
            <a:pPr>
              <a:defRPr/>
            </a:pPr>
            <a:fld id="{9DBF882E-E8E3-4ABC-A0B8-9DE41F4BBD1E}" type="datetime1">
              <a:rPr lang="tr-TR"/>
              <a:pPr>
                <a:defRPr/>
              </a:pPr>
              <a:t>15.02.2024</a:t>
            </a:fld>
            <a:endParaRPr lang="tr-TR" dirty="0"/>
          </a:p>
        </p:txBody>
      </p:sp>
    </p:spTree>
    <p:extLst>
      <p:ext uri="{BB962C8B-B14F-4D97-AF65-F5344CB8AC3E}">
        <p14:creationId xmlns:p14="http://schemas.microsoft.com/office/powerpoint/2010/main" val="381626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19 Düz Bağlayıcı">
            <a:extLst>
              <a:ext uri="{FF2B5EF4-FFF2-40B4-BE49-F238E27FC236}">
                <a16:creationId xmlns:a16="http://schemas.microsoft.com/office/drawing/2014/main" id="{2A238E7D-EFDF-F84A-59F8-321A4BDBCFD6}"/>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Arial" charset="0"/>
            </a:endParaRPr>
          </a:p>
        </p:txBody>
      </p:sp>
      <p:sp>
        <p:nvSpPr>
          <p:cNvPr id="6" name="20 Dikdörtgen">
            <a:extLst>
              <a:ext uri="{FF2B5EF4-FFF2-40B4-BE49-F238E27FC236}">
                <a16:creationId xmlns:a16="http://schemas.microsoft.com/office/drawing/2014/main" id="{2DC1F9BC-C2ED-1E79-4E66-6361EA87C306}"/>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7" name="21 Dikdörtgen">
            <a:extLst>
              <a:ext uri="{FF2B5EF4-FFF2-40B4-BE49-F238E27FC236}">
                <a16:creationId xmlns:a16="http://schemas.microsoft.com/office/drawing/2014/main" id="{5FE51234-D902-4179-FB9C-2B01CCFA7233}"/>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8" name="23 Dikdörtgen">
            <a:extLst>
              <a:ext uri="{FF2B5EF4-FFF2-40B4-BE49-F238E27FC236}">
                <a16:creationId xmlns:a16="http://schemas.microsoft.com/office/drawing/2014/main" id="{5A7C5E80-731C-4AAF-098A-F603604196D7}"/>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9" name="24 Dikdörtgen">
            <a:extLst>
              <a:ext uri="{FF2B5EF4-FFF2-40B4-BE49-F238E27FC236}">
                <a16:creationId xmlns:a16="http://schemas.microsoft.com/office/drawing/2014/main" id="{9411560E-CBC2-35A5-78EE-17BCC2E7A67F}"/>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10" name="25 Dikdörtgen">
            <a:extLst>
              <a:ext uri="{FF2B5EF4-FFF2-40B4-BE49-F238E27FC236}">
                <a16:creationId xmlns:a16="http://schemas.microsoft.com/office/drawing/2014/main" id="{05BF7905-B7C8-6F1B-D6BC-AEDC60264A96}"/>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11" name="26 Dikdörtgen">
            <a:extLst>
              <a:ext uri="{FF2B5EF4-FFF2-40B4-BE49-F238E27FC236}">
                <a16:creationId xmlns:a16="http://schemas.microsoft.com/office/drawing/2014/main" id="{C3B3ADC6-1FD5-CE6D-D2C5-28EEBFA12F2F}"/>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27 Dikdörtgen">
            <a:extLst>
              <a:ext uri="{FF2B5EF4-FFF2-40B4-BE49-F238E27FC236}">
                <a16:creationId xmlns:a16="http://schemas.microsoft.com/office/drawing/2014/main" id="{F08FCD6F-5470-7710-DB2A-1E894CC12F07}"/>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13" name="28 Oval">
            <a:extLst>
              <a:ext uri="{FF2B5EF4-FFF2-40B4-BE49-F238E27FC236}">
                <a16:creationId xmlns:a16="http://schemas.microsoft.com/office/drawing/2014/main" id="{A7AF4D6E-B349-E179-E1C1-61E6F234278D}"/>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29 Oval">
            <a:extLst>
              <a:ext uri="{FF2B5EF4-FFF2-40B4-BE49-F238E27FC236}">
                <a16:creationId xmlns:a16="http://schemas.microsoft.com/office/drawing/2014/main" id="{23B4ABDF-2198-F982-7BD7-93F5A5DD57B6}"/>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30 Dikdörtgen">
            <a:extLst>
              <a:ext uri="{FF2B5EF4-FFF2-40B4-BE49-F238E27FC236}">
                <a16:creationId xmlns:a16="http://schemas.microsoft.com/office/drawing/2014/main" id="{FDD6339F-6404-9D9D-D638-0C260699CB05}"/>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tr-TR"/>
              <a:t>Asıl başlık stili için tıklatın</a:t>
            </a:r>
            <a:endParaRPr lang="en-US"/>
          </a:p>
        </p:txBody>
      </p:sp>
      <p:sp>
        <p:nvSpPr>
          <p:cNvPr id="3" name="2 Resim Yer Tutucusu"/>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tr-TR" noProof="0" dirty="0"/>
              <a:t>Resim eklemek için simgeyi tıklatın</a:t>
            </a:r>
            <a:endParaRPr lang="en-US" noProof="0"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tr-TR"/>
              <a:t>Asıl metin stillerini düzenlemek için tıklatın</a:t>
            </a:r>
          </a:p>
        </p:txBody>
      </p:sp>
      <p:sp>
        <p:nvSpPr>
          <p:cNvPr id="16" name="6 Slayt Numarası Yer Tutucusu">
            <a:extLst>
              <a:ext uri="{FF2B5EF4-FFF2-40B4-BE49-F238E27FC236}">
                <a16:creationId xmlns:a16="http://schemas.microsoft.com/office/drawing/2014/main" id="{ADF44091-336B-8D95-7768-07E9B081037E}"/>
              </a:ext>
            </a:extLst>
          </p:cNvPr>
          <p:cNvSpPr>
            <a:spLocks noGrp="1"/>
          </p:cNvSpPr>
          <p:nvPr>
            <p:ph type="sldNum" sz="quarter" idx="10"/>
          </p:nvPr>
        </p:nvSpPr>
        <p:spPr>
          <a:xfrm>
            <a:off x="1371600" y="312738"/>
            <a:ext cx="457200" cy="441325"/>
          </a:xfrm>
        </p:spPr>
        <p:txBody>
          <a:bodyPr/>
          <a:lstStyle>
            <a:lvl1pPr>
              <a:defRPr/>
            </a:lvl1pPr>
          </a:lstStyle>
          <a:p>
            <a:fld id="{7B1B9AD2-D567-4A60-8C2E-86906031061E}" type="slidenum">
              <a:rPr lang="tr-TR" altLang="tr-TR"/>
              <a:pPr/>
              <a:t>‹#›</a:t>
            </a:fld>
            <a:endParaRPr lang="tr-TR" altLang="tr-TR"/>
          </a:p>
        </p:txBody>
      </p:sp>
      <p:sp>
        <p:nvSpPr>
          <p:cNvPr id="17" name="4 Veri Yer Tutucusu">
            <a:extLst>
              <a:ext uri="{FF2B5EF4-FFF2-40B4-BE49-F238E27FC236}">
                <a16:creationId xmlns:a16="http://schemas.microsoft.com/office/drawing/2014/main" id="{F21DADBD-A267-A91D-B272-5D110B3D214C}"/>
              </a:ext>
            </a:extLst>
          </p:cNvPr>
          <p:cNvSpPr>
            <a:spLocks noGrp="1"/>
          </p:cNvSpPr>
          <p:nvPr>
            <p:ph type="dt" sz="half" idx="11"/>
          </p:nvPr>
        </p:nvSpPr>
        <p:spPr>
          <a:xfrm>
            <a:off x="5788025" y="6405563"/>
            <a:ext cx="3044825" cy="365125"/>
          </a:xfrm>
        </p:spPr>
        <p:txBody>
          <a:bodyPr/>
          <a:lstStyle>
            <a:lvl1pPr>
              <a:defRPr/>
            </a:lvl1pPr>
          </a:lstStyle>
          <a:p>
            <a:pPr>
              <a:defRPr/>
            </a:pPr>
            <a:fld id="{810B65D0-261D-4DF2-8964-C5A7EACB5448}" type="datetime1">
              <a:rPr lang="tr-TR"/>
              <a:pPr>
                <a:defRPr/>
              </a:pPr>
              <a:t>15.02.2024</a:t>
            </a:fld>
            <a:endParaRPr lang="tr-TR" dirty="0"/>
          </a:p>
        </p:txBody>
      </p:sp>
    </p:spTree>
    <p:extLst>
      <p:ext uri="{BB962C8B-B14F-4D97-AF65-F5344CB8AC3E}">
        <p14:creationId xmlns:p14="http://schemas.microsoft.com/office/powerpoint/2010/main" val="354677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6 Dikdörtgen">
            <a:extLst>
              <a:ext uri="{FF2B5EF4-FFF2-40B4-BE49-F238E27FC236}">
                <a16:creationId xmlns:a16="http://schemas.microsoft.com/office/drawing/2014/main" id="{F07C1C39-C709-C774-E9C9-B5AF8CEFE722}"/>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1027" name="15 Dikdörtgen">
            <a:extLst>
              <a:ext uri="{FF2B5EF4-FFF2-40B4-BE49-F238E27FC236}">
                <a16:creationId xmlns:a16="http://schemas.microsoft.com/office/drawing/2014/main" id="{C6100A18-E5CA-7C0F-F30C-BB7D00BAA5DE}"/>
              </a:ext>
            </a:extLst>
          </p:cNvPr>
          <p:cNvSpPr>
            <a:spLocks noChangeArrowheads="1"/>
          </p:cNvSpPr>
          <p:nvPr/>
        </p:nvSpPr>
        <p:spPr bwMode="white">
          <a:xfrm>
            <a:off x="0" y="0"/>
            <a:ext cx="9144000" cy="1393825"/>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1028" name="17 Dikdörtgen">
            <a:extLst>
              <a:ext uri="{FF2B5EF4-FFF2-40B4-BE49-F238E27FC236}">
                <a16:creationId xmlns:a16="http://schemas.microsoft.com/office/drawing/2014/main" id="{D12DF50F-3EA9-19DE-9282-CD8A1CFF415C}"/>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1029" name="18 Dikdörtgen">
            <a:extLst>
              <a:ext uri="{FF2B5EF4-FFF2-40B4-BE49-F238E27FC236}">
                <a16:creationId xmlns:a16="http://schemas.microsoft.com/office/drawing/2014/main" id="{4375D5FC-6D4F-B1F3-2E45-A4EC25E7BA7F}"/>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tr-TR" dirty="0"/>
          </a:p>
        </p:txBody>
      </p:sp>
      <p:sp>
        <p:nvSpPr>
          <p:cNvPr id="9" name="8 Dikdörtgen">
            <a:extLst>
              <a:ext uri="{FF2B5EF4-FFF2-40B4-BE49-F238E27FC236}">
                <a16:creationId xmlns:a16="http://schemas.microsoft.com/office/drawing/2014/main" id="{6346CBEE-91DE-CDB2-8603-62446D1A3EEE}"/>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14" name="13 Veri Yer Tutucusu">
            <a:extLst>
              <a:ext uri="{FF2B5EF4-FFF2-40B4-BE49-F238E27FC236}">
                <a16:creationId xmlns:a16="http://schemas.microsoft.com/office/drawing/2014/main" id="{46ED11E0-17DF-B439-383C-5AC4DB7633D6}"/>
              </a:ext>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charset="0"/>
              </a:defRPr>
            </a:lvl1pPr>
          </a:lstStyle>
          <a:p>
            <a:pPr>
              <a:defRPr/>
            </a:pPr>
            <a:fld id="{E8698B75-6562-4572-A219-40E2A9A151E6}" type="datetime1">
              <a:rPr lang="tr-TR"/>
              <a:pPr>
                <a:defRPr/>
              </a:pPr>
              <a:t>15.02.2024</a:t>
            </a:fld>
            <a:endParaRPr lang="tr-TR" dirty="0"/>
          </a:p>
        </p:txBody>
      </p:sp>
      <p:sp>
        <p:nvSpPr>
          <p:cNvPr id="8" name="7 Dikdörtgen">
            <a:extLst>
              <a:ext uri="{FF2B5EF4-FFF2-40B4-BE49-F238E27FC236}">
                <a16:creationId xmlns:a16="http://schemas.microsoft.com/office/drawing/2014/main" id="{B7291FB6-8601-98EF-CE13-B3600F109428}"/>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endParaRPr>
          </a:p>
        </p:txBody>
      </p:sp>
      <p:sp>
        <p:nvSpPr>
          <p:cNvPr id="10" name="9 Düz Bağlayıcı">
            <a:extLst>
              <a:ext uri="{FF2B5EF4-FFF2-40B4-BE49-F238E27FC236}">
                <a16:creationId xmlns:a16="http://schemas.microsoft.com/office/drawing/2014/main" id="{88246987-72C8-C421-F321-3405FDAFD1EF}"/>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Arial" charset="0"/>
            </a:endParaRPr>
          </a:p>
        </p:txBody>
      </p:sp>
      <p:sp>
        <p:nvSpPr>
          <p:cNvPr id="12" name="11 Oval">
            <a:extLst>
              <a:ext uri="{FF2B5EF4-FFF2-40B4-BE49-F238E27FC236}">
                <a16:creationId xmlns:a16="http://schemas.microsoft.com/office/drawing/2014/main" id="{5109F256-9E4D-65D8-2531-AA0E0DA6AFB5}"/>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14 Oval">
            <a:extLst>
              <a:ext uri="{FF2B5EF4-FFF2-40B4-BE49-F238E27FC236}">
                <a16:creationId xmlns:a16="http://schemas.microsoft.com/office/drawing/2014/main" id="{CD9BB1D7-A524-88F7-B991-3436E5354359}"/>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22 Slayt Numarası Yer Tutucusu">
            <a:extLst>
              <a:ext uri="{FF2B5EF4-FFF2-40B4-BE49-F238E27FC236}">
                <a16:creationId xmlns:a16="http://schemas.microsoft.com/office/drawing/2014/main" id="{7E2A5E5C-0CDE-9970-80FE-ED7F04095ED1}"/>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838383"/>
                </a:solidFill>
              </a:defRPr>
            </a:lvl1pPr>
          </a:lstStyle>
          <a:p>
            <a:fld id="{9657815F-0168-4CF4-8BEB-D93AB1FD27FA}" type="slidenum">
              <a:rPr lang="tr-TR" altLang="tr-TR"/>
              <a:pPr/>
              <a:t>‹#›</a:t>
            </a:fld>
            <a:endParaRPr lang="tr-TR" altLang="tr-TR"/>
          </a:p>
        </p:txBody>
      </p:sp>
      <p:sp>
        <p:nvSpPr>
          <p:cNvPr id="1037" name="21 Başlık Yer Tutucusu">
            <a:extLst>
              <a:ext uri="{FF2B5EF4-FFF2-40B4-BE49-F238E27FC236}">
                <a16:creationId xmlns:a16="http://schemas.microsoft.com/office/drawing/2014/main" id="{425E41EF-EC9B-7FEA-99FF-50896F68AFBA}"/>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tr-TR"/>
              <a:t>Asıl başlık stili için tıklatın</a:t>
            </a:r>
            <a:endParaRPr lang="en-US" altLang="tr-TR"/>
          </a:p>
        </p:txBody>
      </p:sp>
      <p:sp>
        <p:nvSpPr>
          <p:cNvPr id="1038" name="12 Metin Yer Tutucusu">
            <a:extLst>
              <a:ext uri="{FF2B5EF4-FFF2-40B4-BE49-F238E27FC236}">
                <a16:creationId xmlns:a16="http://schemas.microsoft.com/office/drawing/2014/main" id="{38EA7229-64A4-618D-29A6-196C7B04AD08}"/>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4910" r:id="rId1"/>
    <p:sldLayoutId id="2147484911" r:id="rId2"/>
    <p:sldLayoutId id="2147484912" r:id="rId3"/>
    <p:sldLayoutId id="2147484913" r:id="rId4"/>
    <p:sldLayoutId id="2147484914" r:id="rId5"/>
    <p:sldLayoutId id="2147484915" r:id="rId6"/>
    <p:sldLayoutId id="2147484916" r:id="rId7"/>
    <p:sldLayoutId id="2147484917" r:id="rId8"/>
    <p:sldLayoutId id="2147484918" r:id="rId9"/>
    <p:sldLayoutId id="2147484909" r:id="rId10"/>
    <p:sldLayoutId id="2147484919" r:id="rId11"/>
  </p:sldLayoutIdLst>
  <p:hf sldNum="0" hd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14.gif" /><Relationship Id="rId1" Type="http://schemas.openxmlformats.org/officeDocument/2006/relationships/slideLayout" Target="../slideLayouts/slideLayout7.xml" /><Relationship Id="rId4" Type="http://schemas.openxmlformats.org/officeDocument/2006/relationships/image" Target="../media/image25.png" /></Relationships>
</file>

<file path=ppt/slides/_rels/slide1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6.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29.jpeg" /><Relationship Id="rId2" Type="http://schemas.openxmlformats.org/officeDocument/2006/relationships/image" Target="../media/image26.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30.jpeg" /><Relationship Id="rId2" Type="http://schemas.openxmlformats.org/officeDocument/2006/relationships/image" Target="../media/image26.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gif"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gif"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7.gif" /><Relationship Id="rId2" Type="http://schemas.openxmlformats.org/officeDocument/2006/relationships/image" Target="../media/image6.gif"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4.gif" /><Relationship Id="rId2" Type="http://schemas.openxmlformats.org/officeDocument/2006/relationships/image" Target="../media/image8.gif" /><Relationship Id="rId1" Type="http://schemas.openxmlformats.org/officeDocument/2006/relationships/slideLayout" Target="../slideLayouts/slideLayout7.xml" /><Relationship Id="rId4" Type="http://schemas.openxmlformats.org/officeDocument/2006/relationships/image" Target="../media/image9.gif" /></Relationships>
</file>

<file path=ppt/slides/_rels/slide7.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gif" /><Relationship Id="rId1" Type="http://schemas.openxmlformats.org/officeDocument/2006/relationships/slideLayout" Target="../slideLayouts/slideLayout7.xml" /><Relationship Id="rId5" Type="http://schemas.openxmlformats.org/officeDocument/2006/relationships/image" Target="../media/image13.gif" /><Relationship Id="rId4" Type="http://schemas.openxmlformats.org/officeDocument/2006/relationships/image" Target="../media/image12.gif" /></Relationships>
</file>

<file path=ppt/slides/_rels/slide8.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gif" /><Relationship Id="rId1" Type="http://schemas.openxmlformats.org/officeDocument/2006/relationships/slideLayout" Target="../slideLayouts/slideLayout7.xml" /><Relationship Id="rId5" Type="http://schemas.openxmlformats.org/officeDocument/2006/relationships/image" Target="../media/image17.png" /><Relationship Id="rId4" Type="http://schemas.openxmlformats.org/officeDocument/2006/relationships/image" Target="../media/image16.jpeg" /></Relationships>
</file>

<file path=ppt/slides/_rels/slide9.xml.rels><?xml version="1.0" encoding="UTF-8" standalone="yes"?>
<Relationships xmlns="http://schemas.openxmlformats.org/package/2006/relationships"><Relationship Id="rId8" Type="http://schemas.openxmlformats.org/officeDocument/2006/relationships/image" Target="../media/image22.png" /><Relationship Id="rId3" Type="http://schemas.openxmlformats.org/officeDocument/2006/relationships/image" Target="../media/image18.gif" /><Relationship Id="rId7" Type="http://schemas.openxmlformats.org/officeDocument/2006/relationships/image" Target="../media/image12.gif" /><Relationship Id="rId2" Type="http://schemas.openxmlformats.org/officeDocument/2006/relationships/image" Target="../media/image14.gif" /><Relationship Id="rId1" Type="http://schemas.openxmlformats.org/officeDocument/2006/relationships/slideLayout" Target="../slideLayouts/slideLayout7.xml" /><Relationship Id="rId6" Type="http://schemas.openxmlformats.org/officeDocument/2006/relationships/image" Target="../media/image21.gif" /><Relationship Id="rId5" Type="http://schemas.openxmlformats.org/officeDocument/2006/relationships/image" Target="../media/image20.gif" /><Relationship Id="rId4" Type="http://schemas.openxmlformats.org/officeDocument/2006/relationships/image" Target="../media/image19.gif" /><Relationship Id="rId9" Type="http://schemas.openxmlformats.org/officeDocument/2006/relationships/image" Target="../media/image23.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7">
            <a:extLst>
              <a:ext uri="{FF2B5EF4-FFF2-40B4-BE49-F238E27FC236}">
                <a16:creationId xmlns:a16="http://schemas.microsoft.com/office/drawing/2014/main" id="{1253BF5D-7047-5E5A-4AC7-6FD981562A46}"/>
              </a:ext>
            </a:extLst>
          </p:cNvPr>
          <p:cNvSpPr>
            <a:spLocks noChangeArrowheads="1" noChangeShapeType="1" noTextEdit="1"/>
          </p:cNvSpPr>
          <p:nvPr/>
        </p:nvSpPr>
        <p:spPr bwMode="auto">
          <a:xfrm>
            <a:off x="307975" y="188913"/>
            <a:ext cx="8367713" cy="1511300"/>
          </a:xfrm>
          <a:prstGeom prst="rect">
            <a:avLst/>
          </a:prstGeom>
        </p:spPr>
        <p:txBody>
          <a:bodyPr wrap="none" fromWordArt="1">
            <a:prstTxWarp prst="textPlain">
              <a:avLst>
                <a:gd name="adj" fmla="val 50000"/>
              </a:avLst>
            </a:prstTxWarp>
          </a:bodyPr>
          <a:lstStyle/>
          <a:p>
            <a:r>
              <a:rPr lang="en-US" sz="3600" kern="10">
                <a:ln w="12700">
                  <a:solidFill>
                    <a:srgbClr val="FF0000"/>
                  </a:solidFill>
                  <a:round/>
                  <a:headEnd/>
                  <a:tailEnd/>
                </a:ln>
                <a:effectLst>
                  <a:outerShdw dist="35921" dir="2700000" sy="50000" kx="2115830" algn="bl" rotWithShape="0">
                    <a:srgbClr val="C0C0C0">
                      <a:alpha val="79999"/>
                    </a:srgbClr>
                  </a:outerShdw>
                </a:effectLst>
                <a:latin typeface="Calibri" panose="020F0502020204030204" pitchFamily="34" charset="0"/>
                <a:cs typeface="Calibri" panose="020F0502020204030204" pitchFamily="34" charset="0"/>
              </a:rPr>
              <a:t>YAHYA KEMAL MEHMET SÖNMEZ MTAL</a:t>
            </a:r>
          </a:p>
          <a:p>
            <a:r>
              <a:rPr lang="en-US" sz="3600" kern="10">
                <a:ln w="12700">
                  <a:solidFill>
                    <a:srgbClr val="FF0000"/>
                  </a:solidFill>
                  <a:round/>
                  <a:headEnd/>
                  <a:tailEnd/>
                </a:ln>
                <a:effectLst>
                  <a:outerShdw dist="35921" dir="2700000" sy="50000" kx="2115830" algn="bl" rotWithShape="0">
                    <a:srgbClr val="C0C0C0">
                      <a:alpha val="79999"/>
                    </a:srgbClr>
                  </a:outerShdw>
                </a:effectLst>
                <a:latin typeface="Calibri" panose="020F0502020204030204" pitchFamily="34" charset="0"/>
                <a:cs typeface="Calibri" panose="020F0502020204030204" pitchFamily="34" charset="0"/>
              </a:rPr>
              <a:t> OKULUMDA  SAĞLIKLI BESLENİYORUM</a:t>
            </a:r>
          </a:p>
          <a:p>
            <a:endParaRPr lang="en-US" sz="3600" kern="10">
              <a:ln w="12700">
                <a:solidFill>
                  <a:srgbClr val="FF0000"/>
                </a:solidFill>
                <a:round/>
                <a:headEnd/>
                <a:tailEnd/>
              </a:ln>
              <a:effectLst>
                <a:outerShdw dist="35921" dir="2700000" sy="50000" kx="2115830" algn="bl" rotWithShape="0">
                  <a:srgbClr val="C0C0C0">
                    <a:alpha val="79999"/>
                  </a:srgbClr>
                </a:outerShdw>
              </a:effectLst>
              <a:latin typeface="Calibri" panose="020F0502020204030204" pitchFamily="34" charset="0"/>
              <a:cs typeface="Calibri" panose="020F0502020204030204" pitchFamily="34" charset="0"/>
            </a:endParaRPr>
          </a:p>
          <a:p>
            <a:r>
              <a:rPr lang="en-US" sz="3600" kern="10">
                <a:ln w="12700">
                  <a:solidFill>
                    <a:srgbClr val="FF0000"/>
                  </a:solidFill>
                  <a:round/>
                  <a:headEnd/>
                  <a:tailEnd/>
                </a:ln>
                <a:effectLst>
                  <a:outerShdw dist="35921" dir="2700000" sy="50000" kx="2115830" algn="bl" rotWithShape="0">
                    <a:srgbClr val="C0C0C0">
                      <a:alpha val="79999"/>
                    </a:srgbClr>
                  </a:outerShdw>
                </a:effectLst>
                <a:latin typeface="Calibri" panose="020F0502020204030204" pitchFamily="34" charset="0"/>
                <a:cs typeface="Calibri" panose="020F0502020204030204" pitchFamily="34" charset="0"/>
              </a:rPr>
              <a:t>               ŞUBAT AYI ETKİNLİĞİ</a:t>
            </a:r>
          </a:p>
        </p:txBody>
      </p:sp>
      <p:sp>
        <p:nvSpPr>
          <p:cNvPr id="13315" name="AutoShape 9" descr="Walking GIFs - PngGif">
            <a:extLst>
              <a:ext uri="{FF2B5EF4-FFF2-40B4-BE49-F238E27FC236}">
                <a16:creationId xmlns:a16="http://schemas.microsoft.com/office/drawing/2014/main" id="{1667EFC8-27F2-BA07-BD39-F6570CC6C260}"/>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tr-TR" altLang="tr-TR"/>
          </a:p>
        </p:txBody>
      </p:sp>
      <p:sp>
        <p:nvSpPr>
          <p:cNvPr id="13316" name="AutoShape 11" descr="https://www.pnggif.com/uploads/walking-clips-266174.gif">
            <a:extLst>
              <a:ext uri="{FF2B5EF4-FFF2-40B4-BE49-F238E27FC236}">
                <a16:creationId xmlns:a16="http://schemas.microsoft.com/office/drawing/2014/main" id="{6B5D2D6A-3BE5-C7D2-928F-EAA675CEC418}"/>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tr-TR" altLang="tr-TR"/>
          </a:p>
        </p:txBody>
      </p:sp>
      <p:sp>
        <p:nvSpPr>
          <p:cNvPr id="13317" name="AutoShape 13" descr="https://www.pnggif.com/uploads/walking-clips-266174.gif">
            <a:extLst>
              <a:ext uri="{FF2B5EF4-FFF2-40B4-BE49-F238E27FC236}">
                <a16:creationId xmlns:a16="http://schemas.microsoft.com/office/drawing/2014/main" id="{642F594E-37BC-766B-5BE8-A66CC1688FC1}"/>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tr-TR" altLang="tr-TR"/>
          </a:p>
        </p:txBody>
      </p:sp>
      <p:pic>
        <p:nvPicPr>
          <p:cNvPr id="13318" name="Picture 4" descr="Free Vector | Mother and kids having meal at dining table">
            <a:extLst>
              <a:ext uri="{FF2B5EF4-FFF2-40B4-BE49-F238E27FC236}">
                <a16:creationId xmlns:a16="http://schemas.microsoft.com/office/drawing/2014/main" id="{6EDAEE43-A7AC-3699-B53E-EF47D4A35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38" y="1844675"/>
            <a:ext cx="72167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a:extLst>
              <a:ext uri="{FF2B5EF4-FFF2-40B4-BE49-F238E27FC236}">
                <a16:creationId xmlns:a16="http://schemas.microsoft.com/office/drawing/2014/main" id="{069B42FA-057F-311E-D8D5-D67A74844968}"/>
              </a:ext>
            </a:extLst>
          </p:cNvPr>
          <p:cNvSpPr>
            <a:spLocks noChangeArrowheads="1"/>
          </p:cNvSpPr>
          <p:nvPr/>
        </p:nvSpPr>
        <p:spPr bwMode="auto">
          <a:xfrm>
            <a:off x="250825" y="260350"/>
            <a:ext cx="8642350" cy="1081088"/>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20000"/>
              </a:spcBef>
              <a:buClr>
                <a:schemeClr val="accent1"/>
              </a:buClr>
              <a:buSzPct val="85000"/>
              <a:buFont typeface="Wingdings 2" panose="05020102010507070707" pitchFamily="18" charset="2"/>
              <a:buNone/>
            </a:pPr>
            <a:r>
              <a:rPr lang="tr-TR" altLang="tr-TR" sz="2800">
                <a:solidFill>
                  <a:schemeClr val="bg1"/>
                </a:solidFill>
                <a:latin typeface="Yavuz Bagis Dik Temel" pitchFamily="34" charset="-94"/>
              </a:rPr>
              <a:t>Büyüme çağında olan çocukların sağlıklı ve yeterli beslenmesi çok önemlidir</a:t>
            </a:r>
          </a:p>
        </p:txBody>
      </p:sp>
      <p:sp>
        <p:nvSpPr>
          <p:cNvPr id="5" name="AutoShape 15">
            <a:extLst>
              <a:ext uri="{FF2B5EF4-FFF2-40B4-BE49-F238E27FC236}">
                <a16:creationId xmlns:a16="http://schemas.microsoft.com/office/drawing/2014/main" id="{61B3E8C5-8664-7F4D-BA12-E1B3E900D543}"/>
              </a:ext>
            </a:extLst>
          </p:cNvPr>
          <p:cNvSpPr>
            <a:spLocks noChangeArrowheads="1"/>
          </p:cNvSpPr>
          <p:nvPr/>
        </p:nvSpPr>
        <p:spPr bwMode="auto">
          <a:xfrm>
            <a:off x="233363" y="1484313"/>
            <a:ext cx="8642350" cy="2449512"/>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20000"/>
              </a:spcBef>
              <a:buClr>
                <a:schemeClr val="accent1"/>
              </a:buClr>
              <a:buSzPct val="85000"/>
              <a:buFont typeface="Wingdings 2" panose="05020102010507070707" pitchFamily="18" charset="2"/>
              <a:buNone/>
            </a:pPr>
            <a:r>
              <a:rPr lang="tr-TR" altLang="tr-TR" sz="3200">
                <a:latin typeface="Georgia" panose="02040502050405020303" pitchFamily="18" charset="0"/>
              </a:rPr>
              <a:t> </a:t>
            </a:r>
            <a:r>
              <a:rPr lang="tr-TR" altLang="tr-TR" sz="2800">
                <a:solidFill>
                  <a:schemeClr val="bg1"/>
                </a:solidFill>
                <a:latin typeface="Yavuz Bagis Dik Temel" pitchFamily="34" charset="-94"/>
              </a:rPr>
              <a:t>Mevsiminde yetişen sebze ve meyvelerden bolca tüketerek vücudumuzun ihtiyacı olan besinleri almalıyız. Tadı hoşumuza gitmese de sağlığımız ve gelişimimiz için tüm besinlerden mevsiminde yemeliyiz.               </a:t>
            </a:r>
          </a:p>
          <a:p>
            <a:pPr>
              <a:spcBef>
                <a:spcPct val="20000"/>
              </a:spcBef>
              <a:buClr>
                <a:schemeClr val="accent1"/>
              </a:buClr>
              <a:buSzPct val="85000"/>
              <a:buFont typeface="Wingdings 2" panose="05020102010507070707" pitchFamily="18" charset="2"/>
              <a:buNone/>
            </a:pPr>
            <a:endParaRPr lang="tr-TR" altLang="tr-TR" sz="2800">
              <a:latin typeface="Yavuz Bagis Dik Temel" pitchFamily="34" charset="-94"/>
            </a:endParaRPr>
          </a:p>
          <a:p>
            <a:pPr eaLnBrk="1" hangingPunct="1">
              <a:spcBef>
                <a:spcPct val="50000"/>
              </a:spcBef>
              <a:buFont typeface="Wingdings 2" panose="05020102010507070707" pitchFamily="18" charset="2"/>
              <a:buNone/>
            </a:pPr>
            <a:endParaRPr lang="tr-TR" altLang="tr-TR" sz="3000">
              <a:solidFill>
                <a:schemeClr val="bg1"/>
              </a:solidFill>
              <a:latin typeface="Yavuz Bagis Dik Temel" pitchFamily="34" charset="-94"/>
            </a:endParaRPr>
          </a:p>
          <a:p>
            <a:pPr eaLnBrk="1" hangingPunct="1">
              <a:spcBef>
                <a:spcPct val="50000"/>
              </a:spcBef>
            </a:pPr>
            <a:r>
              <a:rPr lang="tr-TR" altLang="tr-TR" sz="3000">
                <a:solidFill>
                  <a:schemeClr val="bg1"/>
                </a:solidFill>
                <a:latin typeface="Yavuz Bagis Dik Temel" pitchFamily="34" charset="-94"/>
              </a:rPr>
              <a:t>. </a:t>
            </a:r>
          </a:p>
        </p:txBody>
      </p:sp>
      <p:pic>
        <p:nvPicPr>
          <p:cNvPr id="22532" name="Picture 14" descr="sincap gif ile ilgili görsel sonucu">
            <a:extLst>
              <a:ext uri="{FF2B5EF4-FFF2-40B4-BE49-F238E27FC236}">
                <a16:creationId xmlns:a16="http://schemas.microsoft.com/office/drawing/2014/main" id="{DF8014D7-34CA-C2CB-BD18-7E1E584F5E9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4076700"/>
            <a:ext cx="1703387"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kırmızı elma ve domates görmek">
            <a:extLst>
              <a:ext uri="{FF2B5EF4-FFF2-40B4-BE49-F238E27FC236}">
                <a16:creationId xmlns:a16="http://schemas.microsoft.com/office/drawing/2014/main" id="{B8F03FD2-624B-B7C5-29FB-A22C1189E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913188"/>
            <a:ext cx="30686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descr="Sayfaları Süslemek İçin Kiraz Gifleri, PNG Kiraz Resimleri, Arkfon Temiz  Kiraz Resimleri, Transparan | Goktepeliler.com">
            <a:extLst>
              <a:ext uri="{FF2B5EF4-FFF2-40B4-BE49-F238E27FC236}">
                <a16:creationId xmlns:a16="http://schemas.microsoft.com/office/drawing/2014/main" id="{2FA72AEE-2D90-3851-477A-19A0092144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4010025"/>
            <a:ext cx="1800225"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7">
            <a:extLst>
              <a:ext uri="{FF2B5EF4-FFF2-40B4-BE49-F238E27FC236}">
                <a16:creationId xmlns:a16="http://schemas.microsoft.com/office/drawing/2014/main" id="{122E101B-E347-CA5A-DBBB-530A336CE586}"/>
              </a:ext>
            </a:extLst>
          </p:cNvPr>
          <p:cNvSpPr>
            <a:spLocks noChangeArrowheads="1" noChangeShapeType="1" noTextEdit="1"/>
          </p:cNvSpPr>
          <p:nvPr/>
        </p:nvSpPr>
        <p:spPr bwMode="auto">
          <a:xfrm>
            <a:off x="265113" y="188913"/>
            <a:ext cx="8572500" cy="1133475"/>
          </a:xfrm>
          <a:prstGeom prst="rect">
            <a:avLst/>
          </a:prstGeom>
        </p:spPr>
        <p:txBody>
          <a:bodyPr wrap="none" fromWordArt="1">
            <a:prstTxWarp prst="textPlain">
              <a:avLst>
                <a:gd name="adj" fmla="val 50000"/>
              </a:avLst>
            </a:prstTxWarp>
          </a:bodyPr>
          <a:lstStyle/>
          <a:p>
            <a:r>
              <a:rPr lang="en-US" sz="3600" kern="10">
                <a:ln w="12700">
                  <a:solidFill>
                    <a:srgbClr val="FF0000"/>
                  </a:solidFill>
                  <a:round/>
                  <a:headEnd/>
                  <a:tailEnd/>
                </a:ln>
                <a:effectLst>
                  <a:outerShdw dist="35921" dir="2700000" sy="50000" kx="2115830" algn="bl" rotWithShape="0">
                    <a:srgbClr val="C0C0C0">
                      <a:alpha val="79999"/>
                    </a:srgbClr>
                  </a:outerShdw>
                </a:effectLst>
                <a:latin typeface="Calibri" panose="020F0502020204030204" pitchFamily="34" charset="0"/>
                <a:cs typeface="Calibri" panose="020F0502020204030204" pitchFamily="34" charset="0"/>
              </a:rPr>
              <a:t>   DENGELİ BESLENİYORUZ   </a:t>
            </a:r>
          </a:p>
        </p:txBody>
      </p:sp>
      <p:sp>
        <p:nvSpPr>
          <p:cNvPr id="23555" name="AutoShape 9" descr="Walking GIFs - PngGif">
            <a:extLst>
              <a:ext uri="{FF2B5EF4-FFF2-40B4-BE49-F238E27FC236}">
                <a16:creationId xmlns:a16="http://schemas.microsoft.com/office/drawing/2014/main" id="{97E46527-B8CD-20EC-1F20-CDE14995715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tr-TR" altLang="tr-TR"/>
          </a:p>
        </p:txBody>
      </p:sp>
      <p:sp>
        <p:nvSpPr>
          <p:cNvPr id="23556" name="AutoShape 11" descr="https://www.pnggif.com/uploads/walking-clips-266174.gif">
            <a:extLst>
              <a:ext uri="{FF2B5EF4-FFF2-40B4-BE49-F238E27FC236}">
                <a16:creationId xmlns:a16="http://schemas.microsoft.com/office/drawing/2014/main" id="{4C538C30-26C2-3413-829F-00AA1649FF11}"/>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tr-TR" altLang="tr-TR"/>
          </a:p>
        </p:txBody>
      </p:sp>
      <p:sp>
        <p:nvSpPr>
          <p:cNvPr id="23557" name="AutoShape 13" descr="https://www.pnggif.com/uploads/walking-clips-266174.gif">
            <a:extLst>
              <a:ext uri="{FF2B5EF4-FFF2-40B4-BE49-F238E27FC236}">
                <a16:creationId xmlns:a16="http://schemas.microsoft.com/office/drawing/2014/main" id="{756A923E-0994-B0E2-3E83-CA5104CBD751}"/>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tr-TR" altLang="tr-TR"/>
          </a:p>
        </p:txBody>
      </p:sp>
      <p:pic>
        <p:nvPicPr>
          <p:cNvPr id="23558" name="Picture 4" descr="Free Vector | Mother and kids having meal at dining table">
            <a:extLst>
              <a:ext uri="{FF2B5EF4-FFF2-40B4-BE49-F238E27FC236}">
                <a16:creationId xmlns:a16="http://schemas.microsoft.com/office/drawing/2014/main" id="{C142981F-F407-7369-AB83-5534928AA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1557338"/>
            <a:ext cx="721677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a:extLst>
              <a:ext uri="{FF2B5EF4-FFF2-40B4-BE49-F238E27FC236}">
                <a16:creationId xmlns:a16="http://schemas.microsoft.com/office/drawing/2014/main" id="{EB865021-F29D-DA00-DCC9-3BB4A69619CE}"/>
              </a:ext>
            </a:extLst>
          </p:cNvPr>
          <p:cNvSpPr>
            <a:spLocks noChangeArrowheads="1"/>
          </p:cNvSpPr>
          <p:nvPr/>
        </p:nvSpPr>
        <p:spPr bwMode="auto">
          <a:xfrm>
            <a:off x="250825" y="260350"/>
            <a:ext cx="8642350" cy="1081088"/>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20000"/>
              </a:spcBef>
              <a:buClr>
                <a:schemeClr val="accent1"/>
              </a:buClr>
              <a:buSzPct val="85000"/>
              <a:buFont typeface="Wingdings 2" panose="05020102010507070707" pitchFamily="18" charset="2"/>
              <a:buNone/>
            </a:pPr>
            <a:r>
              <a:rPr lang="tr-TR" altLang="tr-TR" sz="2800">
                <a:solidFill>
                  <a:schemeClr val="bg1"/>
                </a:solidFill>
                <a:latin typeface="Yavuz Bagis Dik Temel" pitchFamily="34" charset="-94"/>
              </a:rPr>
              <a:t>Vücudumuzun ihtiyacı olan yiyeceklere besin, bu besinlerin alınıp kullanılmasına beslenme denir</a:t>
            </a:r>
          </a:p>
        </p:txBody>
      </p:sp>
      <p:sp>
        <p:nvSpPr>
          <p:cNvPr id="5" name="AutoShape 15">
            <a:extLst>
              <a:ext uri="{FF2B5EF4-FFF2-40B4-BE49-F238E27FC236}">
                <a16:creationId xmlns:a16="http://schemas.microsoft.com/office/drawing/2014/main" id="{BAA1B005-C0CE-FCCF-7C0F-CCBC47BB3628}"/>
              </a:ext>
            </a:extLst>
          </p:cNvPr>
          <p:cNvSpPr>
            <a:spLocks noChangeArrowheads="1"/>
          </p:cNvSpPr>
          <p:nvPr/>
        </p:nvSpPr>
        <p:spPr bwMode="auto">
          <a:xfrm>
            <a:off x="250825" y="1628775"/>
            <a:ext cx="8642350" cy="1728788"/>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buFont typeface="Wingdings 2" panose="05020102010507070707" pitchFamily="18" charset="2"/>
              <a:buNone/>
            </a:pPr>
            <a:r>
              <a:rPr lang="tr-TR" altLang="tr-TR" sz="2800">
                <a:solidFill>
                  <a:schemeClr val="bg1"/>
                </a:solidFill>
                <a:latin typeface="Yavuz Bagis Dik Temel" pitchFamily="34" charset="-94"/>
              </a:rPr>
              <a:t>Dengeli beslenme, vücudumuzun ihtiyacı olan her besinden yeterli miktarda ve uygun zamanda tüketmektir.</a:t>
            </a:r>
          </a:p>
          <a:p>
            <a:pPr eaLnBrk="1" hangingPunct="1">
              <a:spcBef>
                <a:spcPct val="50000"/>
              </a:spcBef>
            </a:pPr>
            <a:r>
              <a:rPr lang="tr-TR" altLang="tr-TR" sz="2800">
                <a:solidFill>
                  <a:schemeClr val="bg1"/>
                </a:solidFill>
                <a:latin typeface="Yavuz Bagis Dik Temel" pitchFamily="34" charset="-94"/>
              </a:rPr>
              <a:t>. </a:t>
            </a:r>
          </a:p>
        </p:txBody>
      </p:sp>
      <p:pic>
        <p:nvPicPr>
          <p:cNvPr id="24580" name="Picture 10" descr="▷ Oyun Oynama: Hareketli Resimleri, Gifleri &amp; Animasyonları - %100 ÜCRETSİZ!">
            <a:extLst>
              <a:ext uri="{FF2B5EF4-FFF2-40B4-BE49-F238E27FC236}">
                <a16:creationId xmlns:a16="http://schemas.microsoft.com/office/drawing/2014/main" id="{DC12A859-BF3E-AB59-DDE4-B69852D95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543300"/>
            <a:ext cx="35480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Premium Vector | Kids eat together. children eating dinner cafe restaurant  happy child breakfast lunch fast food dining friends cartoon concept">
            <a:extLst>
              <a:ext uri="{FF2B5EF4-FFF2-40B4-BE49-F238E27FC236}">
                <a16:creationId xmlns:a16="http://schemas.microsoft.com/office/drawing/2014/main" id="{47E3147A-C0C0-55E1-3631-0C432E49C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350" y="3543300"/>
            <a:ext cx="466725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a:extLst>
              <a:ext uri="{FF2B5EF4-FFF2-40B4-BE49-F238E27FC236}">
                <a16:creationId xmlns:a16="http://schemas.microsoft.com/office/drawing/2014/main" id="{83A9D112-CA9E-6432-71F5-FEF537585C44}"/>
              </a:ext>
            </a:extLst>
          </p:cNvPr>
          <p:cNvSpPr>
            <a:spLocks noChangeArrowheads="1"/>
          </p:cNvSpPr>
          <p:nvPr/>
        </p:nvSpPr>
        <p:spPr bwMode="auto">
          <a:xfrm>
            <a:off x="250825" y="260350"/>
            <a:ext cx="8642350" cy="3024188"/>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20000"/>
              </a:spcBef>
              <a:buClr>
                <a:schemeClr val="accent1"/>
              </a:buClr>
              <a:buSzPct val="85000"/>
              <a:buFont typeface="Wingdings 2" panose="05020102010507070707" pitchFamily="18" charset="2"/>
              <a:buNone/>
            </a:pPr>
            <a:r>
              <a:rPr lang="tr-TR" altLang="tr-TR" sz="3000">
                <a:solidFill>
                  <a:schemeClr val="bg1"/>
                </a:solidFill>
                <a:latin typeface="Yavuz Bagis Dik Temel" pitchFamily="34" charset="-94"/>
              </a:rPr>
              <a:t>Gelişim çağındaki çocukların sağlıklı bir şekilde büyümeleri için yeterli ve dengeli beslenmeleri gerekir. Dengeli ve düzenli beslenirsek hem sağlığımızı koruruz hem de büyümek ve gelişmek için ihtiyacımız olan enerjiyi sağlamış oluruz.</a:t>
            </a:r>
          </a:p>
        </p:txBody>
      </p:sp>
      <p:pic>
        <p:nvPicPr>
          <p:cNvPr id="25603" name="Picture 10" descr="▷ Oyun Oynama: Hareketli Resimleri, Gifleri &amp; Animasyonları - %100 ÜCRETSİZ!">
            <a:extLst>
              <a:ext uri="{FF2B5EF4-FFF2-40B4-BE49-F238E27FC236}">
                <a16:creationId xmlns:a16="http://schemas.microsoft.com/office/drawing/2014/main" id="{902283BA-798B-B9E5-5DF2-0B4A14175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573463"/>
            <a:ext cx="29527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Happy Family Eating Dinner Together On Dining Table Stock Vector -  Illustration of cooking, dining: 107483064">
            <a:extLst>
              <a:ext uri="{FF2B5EF4-FFF2-40B4-BE49-F238E27FC236}">
                <a16:creationId xmlns:a16="http://schemas.microsoft.com/office/drawing/2014/main" id="{81E7E57E-EBD2-8F55-E06E-B27BDF2AB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0" y="3438525"/>
            <a:ext cx="45720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a:extLst>
              <a:ext uri="{FF2B5EF4-FFF2-40B4-BE49-F238E27FC236}">
                <a16:creationId xmlns:a16="http://schemas.microsoft.com/office/drawing/2014/main" id="{21DE9559-B80E-A0DA-B9E6-2C8F22D9AD25}"/>
              </a:ext>
            </a:extLst>
          </p:cNvPr>
          <p:cNvSpPr>
            <a:spLocks noChangeArrowheads="1"/>
          </p:cNvSpPr>
          <p:nvPr/>
        </p:nvSpPr>
        <p:spPr bwMode="auto">
          <a:xfrm>
            <a:off x="250825" y="260350"/>
            <a:ext cx="8642350" cy="1655763"/>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20000"/>
              </a:spcBef>
              <a:buClr>
                <a:schemeClr val="accent1"/>
              </a:buClr>
              <a:buSzPct val="85000"/>
              <a:buFont typeface="Wingdings 2" panose="05020102010507070707" pitchFamily="18" charset="2"/>
              <a:buNone/>
            </a:pPr>
            <a:r>
              <a:rPr lang="tr-TR" altLang="tr-TR" sz="2800">
                <a:solidFill>
                  <a:schemeClr val="bg1"/>
                </a:solidFill>
                <a:latin typeface="Yavuz Bagis Dik Temel" pitchFamily="34" charset="-94"/>
              </a:rPr>
              <a:t>Dengeli için protein kaynağı ete, kalsiyum beslenmek  deposu süte, vitamin ambarı sebze ve meyvelere, fosfor zengini balığa ihtiyacımız vardır.</a:t>
            </a:r>
          </a:p>
        </p:txBody>
      </p:sp>
      <p:sp>
        <p:nvSpPr>
          <p:cNvPr id="5" name="AutoShape 15">
            <a:extLst>
              <a:ext uri="{FF2B5EF4-FFF2-40B4-BE49-F238E27FC236}">
                <a16:creationId xmlns:a16="http://schemas.microsoft.com/office/drawing/2014/main" id="{E765A52E-F63C-116C-3038-2606105A4B04}"/>
              </a:ext>
            </a:extLst>
          </p:cNvPr>
          <p:cNvSpPr>
            <a:spLocks noChangeArrowheads="1"/>
          </p:cNvSpPr>
          <p:nvPr/>
        </p:nvSpPr>
        <p:spPr bwMode="auto">
          <a:xfrm>
            <a:off x="250825" y="2060575"/>
            <a:ext cx="8642350" cy="1800225"/>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buFont typeface="Wingdings 2" panose="05020102010507070707" pitchFamily="18" charset="2"/>
              <a:buNone/>
            </a:pPr>
            <a:r>
              <a:rPr lang="tr-TR" altLang="tr-TR" sz="2800">
                <a:solidFill>
                  <a:schemeClr val="bg1"/>
                </a:solidFill>
                <a:latin typeface="Yavuz Bagis Dik Temel" pitchFamily="34" charset="-94"/>
              </a:rPr>
              <a:t>Abur cubur yiyeceklerle karnımızı doldurmak bizi beslemez. Bu şekilde vücudumuz gerekli olan besinleri sağlayamaz.</a:t>
            </a:r>
          </a:p>
          <a:p>
            <a:pPr eaLnBrk="1" hangingPunct="1">
              <a:spcBef>
                <a:spcPct val="50000"/>
              </a:spcBef>
              <a:buFont typeface="Wingdings 2" panose="05020102010507070707" pitchFamily="18" charset="2"/>
              <a:buNone/>
            </a:pPr>
            <a:endParaRPr lang="tr-TR" altLang="tr-TR" sz="2800">
              <a:solidFill>
                <a:schemeClr val="bg1"/>
              </a:solidFill>
              <a:latin typeface="Yavuz Bagis Dik Temel" pitchFamily="34" charset="-94"/>
            </a:endParaRPr>
          </a:p>
          <a:p>
            <a:pPr eaLnBrk="1" hangingPunct="1">
              <a:spcBef>
                <a:spcPct val="50000"/>
              </a:spcBef>
            </a:pPr>
            <a:r>
              <a:rPr lang="tr-TR" altLang="tr-TR" sz="2800">
                <a:solidFill>
                  <a:schemeClr val="bg1"/>
                </a:solidFill>
                <a:latin typeface="Yavuz Bagis Dik Temel" pitchFamily="34" charset="-94"/>
              </a:rPr>
              <a:t>. </a:t>
            </a:r>
          </a:p>
        </p:txBody>
      </p:sp>
      <p:pic>
        <p:nvPicPr>
          <p:cNvPr id="26628" name="Picture 10" descr="▷ Oyun Oynama: Hareketli Resimleri, Gifleri &amp; Animasyonları - %100 ÜCRETSİZ!">
            <a:extLst>
              <a:ext uri="{FF2B5EF4-FFF2-40B4-BE49-F238E27FC236}">
                <a16:creationId xmlns:a16="http://schemas.microsoft.com/office/drawing/2014/main" id="{59489C6E-3679-F5FA-792F-979F58897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076700"/>
            <a:ext cx="354806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Cute Cartoon Family Dined At The Table Stock Illustration - Illustration of  female, clothes: 106045710">
            <a:extLst>
              <a:ext uri="{FF2B5EF4-FFF2-40B4-BE49-F238E27FC236}">
                <a16:creationId xmlns:a16="http://schemas.microsoft.com/office/drawing/2014/main" id="{8196A8C9-ECE5-C8FC-1152-9BAD0C5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550" y="4038600"/>
            <a:ext cx="41052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a:extLst>
              <a:ext uri="{FF2B5EF4-FFF2-40B4-BE49-F238E27FC236}">
                <a16:creationId xmlns:a16="http://schemas.microsoft.com/office/drawing/2014/main" id="{3FE5DB8C-5311-C3BD-7F5F-6D4EA18C110B}"/>
              </a:ext>
            </a:extLst>
          </p:cNvPr>
          <p:cNvSpPr>
            <a:spLocks noChangeArrowheads="1"/>
          </p:cNvSpPr>
          <p:nvPr/>
        </p:nvSpPr>
        <p:spPr bwMode="auto">
          <a:xfrm>
            <a:off x="250825" y="260350"/>
            <a:ext cx="8642350" cy="2089150"/>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20000"/>
              </a:spcBef>
              <a:buClr>
                <a:schemeClr val="accent1"/>
              </a:buClr>
              <a:buSzPct val="85000"/>
              <a:buFont typeface="Wingdings 2" panose="05020102010507070707" pitchFamily="18" charset="2"/>
              <a:buNone/>
            </a:pPr>
            <a:r>
              <a:rPr lang="tr-TR" altLang="tr-TR" sz="2800">
                <a:solidFill>
                  <a:schemeClr val="bg1"/>
                </a:solidFill>
                <a:latin typeface="Yavuz Bagis Dik Temel" pitchFamily="34" charset="-94"/>
              </a:rPr>
              <a:t>Doğal besinler bile olsa sürekli ayni yiyecekleri tüketmek doğru değildir. Bu tıpkı büyümeye çalışan bir ağacın sadece su içmesi gibidir. Oysa ağaç büyümek için su, toprak ve Güneş’e ihtiyaç duyar.</a:t>
            </a:r>
          </a:p>
        </p:txBody>
      </p:sp>
      <p:sp>
        <p:nvSpPr>
          <p:cNvPr id="5" name="AutoShape 15">
            <a:extLst>
              <a:ext uri="{FF2B5EF4-FFF2-40B4-BE49-F238E27FC236}">
                <a16:creationId xmlns:a16="http://schemas.microsoft.com/office/drawing/2014/main" id="{3BD8BDB7-FE35-8B5F-4A25-190FBC785F8A}"/>
              </a:ext>
            </a:extLst>
          </p:cNvPr>
          <p:cNvSpPr>
            <a:spLocks noChangeArrowheads="1"/>
          </p:cNvSpPr>
          <p:nvPr/>
        </p:nvSpPr>
        <p:spPr bwMode="auto">
          <a:xfrm>
            <a:off x="250825" y="2565400"/>
            <a:ext cx="8642350" cy="1511300"/>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buFont typeface="Wingdings 2" panose="05020102010507070707" pitchFamily="18" charset="2"/>
              <a:buNone/>
            </a:pPr>
            <a:r>
              <a:rPr lang="tr-TR" altLang="tr-TR" sz="2800">
                <a:solidFill>
                  <a:schemeClr val="bg1"/>
                </a:solidFill>
                <a:latin typeface="Yavuz Bagis Dik Temel" pitchFamily="34" charset="-94"/>
              </a:rPr>
              <a:t>Dengeli ve düzenli beslenmeyip çok abur cubur tüketen çocuklar ileride obezite gibi hastalıklara yakalanabiliyor.</a:t>
            </a:r>
          </a:p>
          <a:p>
            <a:pPr eaLnBrk="1" hangingPunct="1">
              <a:spcBef>
                <a:spcPct val="50000"/>
              </a:spcBef>
              <a:buFont typeface="Wingdings 2" panose="05020102010507070707" pitchFamily="18" charset="2"/>
              <a:buNone/>
            </a:pPr>
            <a:endParaRPr lang="tr-TR" altLang="tr-TR" sz="3000">
              <a:solidFill>
                <a:schemeClr val="bg1"/>
              </a:solidFill>
              <a:latin typeface="Yavuz Bagis Dik Temel" pitchFamily="34" charset="-94"/>
            </a:endParaRPr>
          </a:p>
          <a:p>
            <a:pPr eaLnBrk="1" hangingPunct="1">
              <a:spcBef>
                <a:spcPct val="50000"/>
              </a:spcBef>
            </a:pPr>
            <a:r>
              <a:rPr lang="tr-TR" altLang="tr-TR" sz="3000">
                <a:solidFill>
                  <a:schemeClr val="bg1"/>
                </a:solidFill>
                <a:latin typeface="Yavuz Bagis Dik Temel" pitchFamily="34" charset="-94"/>
              </a:rPr>
              <a:t>. </a:t>
            </a:r>
          </a:p>
        </p:txBody>
      </p:sp>
      <p:pic>
        <p:nvPicPr>
          <p:cNvPr id="27652" name="Picture 10" descr="▷ Oyun Oynama: Hareketli Resimleri, Gifleri &amp; Animasyonları - %100 ÜCRETSİZ!">
            <a:extLst>
              <a:ext uri="{FF2B5EF4-FFF2-40B4-BE49-F238E27FC236}">
                <a16:creationId xmlns:a16="http://schemas.microsoft.com/office/drawing/2014/main" id="{61BAB966-9C01-FB56-17A0-9C5E98526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365625"/>
            <a:ext cx="3548062"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descr="Thanksgiving Set, Isolated Happy Family At The Dinner Table Eat Turkey  Drink Wine. Mother Father With Childrens Stock Vector - Illustration of  meal, fall: 103075154">
            <a:extLst>
              <a:ext uri="{FF2B5EF4-FFF2-40B4-BE49-F238E27FC236}">
                <a16:creationId xmlns:a16="http://schemas.microsoft.com/office/drawing/2014/main" id="{EF970230-1BF1-403B-78C3-EEA09BE61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075" y="4221163"/>
            <a:ext cx="2962275"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5"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2BA0D15-002A-D26F-B119-13900763DFEB}"/>
              </a:ext>
            </a:extLst>
          </p:cNvPr>
          <p:cNvSpPr>
            <a:spLocks noGrp="1"/>
          </p:cNvSpPr>
          <p:nvPr>
            <p:ph type="title"/>
          </p:nvPr>
        </p:nvSpPr>
        <p:spPr/>
        <p:txBody>
          <a:bodyPr/>
          <a:lstStyle/>
          <a:p>
            <a:pPr>
              <a:defRPr/>
            </a:pPr>
            <a:endParaRPr lang="tr-TR"/>
          </a:p>
        </p:txBody>
      </p:sp>
      <p:sp>
        <p:nvSpPr>
          <p:cNvPr id="14339" name="İçerik Yer Tutucusu 2">
            <a:extLst>
              <a:ext uri="{FF2B5EF4-FFF2-40B4-BE49-F238E27FC236}">
                <a16:creationId xmlns:a16="http://schemas.microsoft.com/office/drawing/2014/main" id="{15340623-7B3A-CB50-FA87-590493C5F5A3}"/>
              </a:ext>
            </a:extLst>
          </p:cNvPr>
          <p:cNvSpPr>
            <a:spLocks noGrp="1"/>
          </p:cNvSpPr>
          <p:nvPr>
            <p:ph sz="quarter" idx="1"/>
          </p:nvPr>
        </p:nvSpPr>
        <p:spPr>
          <a:xfrm>
            <a:off x="301625" y="1527175"/>
            <a:ext cx="8504238" cy="4572000"/>
          </a:xfrm>
        </p:spPr>
        <p:txBody>
          <a:bodyPr/>
          <a:lstStyle/>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7">
            <a:extLst>
              <a:ext uri="{FF2B5EF4-FFF2-40B4-BE49-F238E27FC236}">
                <a16:creationId xmlns:a16="http://schemas.microsoft.com/office/drawing/2014/main" id="{9E811F2E-EAA3-F914-D4A5-3CD37B0829D8}"/>
              </a:ext>
            </a:extLst>
          </p:cNvPr>
          <p:cNvSpPr>
            <a:spLocks noChangeArrowheads="1" noChangeShapeType="1" noTextEdit="1"/>
          </p:cNvSpPr>
          <p:nvPr/>
        </p:nvSpPr>
        <p:spPr bwMode="auto">
          <a:xfrm>
            <a:off x="265113" y="188913"/>
            <a:ext cx="8572500" cy="1133475"/>
          </a:xfrm>
          <a:prstGeom prst="rect">
            <a:avLst/>
          </a:prstGeom>
        </p:spPr>
        <p:txBody>
          <a:bodyPr wrap="none" fromWordArt="1">
            <a:prstTxWarp prst="textPlain">
              <a:avLst>
                <a:gd name="adj" fmla="val 50000"/>
              </a:avLst>
            </a:prstTxWarp>
          </a:bodyPr>
          <a:lstStyle/>
          <a:p>
            <a:r>
              <a:rPr lang="en-US" sz="3600" kern="10">
                <a:ln w="12700">
                  <a:solidFill>
                    <a:srgbClr val="FF0000"/>
                  </a:solidFill>
                  <a:round/>
                  <a:headEnd/>
                  <a:tailEnd/>
                </a:ln>
                <a:effectLst>
                  <a:outerShdw dist="35921" dir="2700000" sy="50000" kx="2115830" algn="bl" rotWithShape="0">
                    <a:srgbClr val="C0C0C0">
                      <a:alpha val="79999"/>
                    </a:srgbClr>
                  </a:outerShdw>
                </a:effectLst>
                <a:latin typeface="Calibri" panose="020F0502020204030204" pitchFamily="34" charset="0"/>
                <a:cs typeface="Calibri" panose="020F0502020204030204" pitchFamily="34" charset="0"/>
              </a:rPr>
              <a:t>MEVSİMİNE GÖRE BESLENMENİN ÖNEMİ   </a:t>
            </a:r>
          </a:p>
        </p:txBody>
      </p:sp>
      <p:sp>
        <p:nvSpPr>
          <p:cNvPr id="15363" name="AutoShape 9" descr="Walking GIFs - PngGif">
            <a:extLst>
              <a:ext uri="{FF2B5EF4-FFF2-40B4-BE49-F238E27FC236}">
                <a16:creationId xmlns:a16="http://schemas.microsoft.com/office/drawing/2014/main" id="{96E7FF28-B4D4-56FF-E094-5770B5E5B95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tr-TR" altLang="tr-TR"/>
          </a:p>
        </p:txBody>
      </p:sp>
      <p:sp>
        <p:nvSpPr>
          <p:cNvPr id="15364" name="AutoShape 11" descr="https://www.pnggif.com/uploads/walking-clips-266174.gif">
            <a:extLst>
              <a:ext uri="{FF2B5EF4-FFF2-40B4-BE49-F238E27FC236}">
                <a16:creationId xmlns:a16="http://schemas.microsoft.com/office/drawing/2014/main" id="{610C1BD9-287B-A66E-BC3E-3B7227F90BE8}"/>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tr-TR" altLang="tr-TR"/>
          </a:p>
        </p:txBody>
      </p:sp>
      <p:sp>
        <p:nvSpPr>
          <p:cNvPr id="15365" name="AutoShape 13" descr="https://www.pnggif.com/uploads/walking-clips-266174.gif">
            <a:extLst>
              <a:ext uri="{FF2B5EF4-FFF2-40B4-BE49-F238E27FC236}">
                <a16:creationId xmlns:a16="http://schemas.microsoft.com/office/drawing/2014/main" id="{80EFD049-5F77-BEC4-6C2C-E054EFE49DB3}"/>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tr-TR" altLang="tr-TR"/>
          </a:p>
        </p:txBody>
      </p:sp>
      <p:pic>
        <p:nvPicPr>
          <p:cNvPr id="15366" name="Picture 4" descr="karpuz #1587725 - uludağ sözlük galeri">
            <a:extLst>
              <a:ext uri="{FF2B5EF4-FFF2-40B4-BE49-F238E27FC236}">
                <a16:creationId xmlns:a16="http://schemas.microsoft.com/office/drawing/2014/main" id="{CBAFCD1D-697B-4B3E-3AE2-153715A904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322388"/>
            <a:ext cx="530542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Orange Turuncu Sitrik - Pixabay'da ücretsiz vektör grafik">
            <a:extLst>
              <a:ext uri="{FF2B5EF4-FFF2-40B4-BE49-F238E27FC236}">
                <a16:creationId xmlns:a16="http://schemas.microsoft.com/office/drawing/2014/main" id="{A12F1DA7-38FD-320E-BF78-777BEA285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450" y="1773238"/>
            <a:ext cx="4348163"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7">
            <a:extLst>
              <a:ext uri="{FF2B5EF4-FFF2-40B4-BE49-F238E27FC236}">
                <a16:creationId xmlns:a16="http://schemas.microsoft.com/office/drawing/2014/main" id="{07E5954C-383B-D77F-4BCC-604E074B96C1}"/>
              </a:ext>
            </a:extLst>
          </p:cNvPr>
          <p:cNvSpPr>
            <a:spLocks noChangeArrowheads="1" noChangeShapeType="1" noTextEdit="1"/>
          </p:cNvSpPr>
          <p:nvPr/>
        </p:nvSpPr>
        <p:spPr bwMode="auto">
          <a:xfrm>
            <a:off x="265113" y="188913"/>
            <a:ext cx="8572500" cy="1133475"/>
          </a:xfrm>
          <a:prstGeom prst="rect">
            <a:avLst/>
          </a:prstGeom>
        </p:spPr>
        <p:txBody>
          <a:bodyPr wrap="none" fromWordArt="1">
            <a:prstTxWarp prst="textPlain">
              <a:avLst>
                <a:gd name="adj" fmla="val 50000"/>
              </a:avLst>
            </a:prstTxWarp>
          </a:bodyPr>
          <a:lstStyle/>
          <a:p>
            <a:r>
              <a:rPr lang="en-US" sz="3600" kern="10">
                <a:ln w="12700">
                  <a:solidFill>
                    <a:srgbClr val="FF0000"/>
                  </a:solidFill>
                  <a:round/>
                  <a:headEnd/>
                  <a:tailEnd/>
                </a:ln>
                <a:effectLst>
                  <a:outerShdw dist="35921" dir="2700000" sy="50000" kx="2115830" algn="bl" rotWithShape="0">
                    <a:srgbClr val="C0C0C0">
                      <a:alpha val="79999"/>
                    </a:srgbClr>
                  </a:outerShdw>
                </a:effectLst>
                <a:latin typeface="Calibri" panose="020F0502020204030204" pitchFamily="34" charset="0"/>
                <a:cs typeface="Calibri" panose="020F0502020204030204" pitchFamily="34" charset="0"/>
              </a:rPr>
              <a:t>KARPUZU YAZIN, PORTAKALI KIŞIN YİYORUZ   </a:t>
            </a:r>
          </a:p>
        </p:txBody>
      </p:sp>
      <p:sp>
        <p:nvSpPr>
          <p:cNvPr id="16387" name="AutoShape 9" descr="Walking GIFs - PngGif">
            <a:extLst>
              <a:ext uri="{FF2B5EF4-FFF2-40B4-BE49-F238E27FC236}">
                <a16:creationId xmlns:a16="http://schemas.microsoft.com/office/drawing/2014/main" id="{E1CE398C-01A9-3E8C-3C69-C2DEB1E497A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tr-TR" altLang="tr-TR"/>
          </a:p>
        </p:txBody>
      </p:sp>
      <p:sp>
        <p:nvSpPr>
          <p:cNvPr id="16388" name="AutoShape 11" descr="https://www.pnggif.com/uploads/walking-clips-266174.gif">
            <a:extLst>
              <a:ext uri="{FF2B5EF4-FFF2-40B4-BE49-F238E27FC236}">
                <a16:creationId xmlns:a16="http://schemas.microsoft.com/office/drawing/2014/main" id="{0E5D0AF1-9CBA-5862-0031-715945B7A3DF}"/>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tr-TR" altLang="tr-TR"/>
          </a:p>
        </p:txBody>
      </p:sp>
      <p:sp>
        <p:nvSpPr>
          <p:cNvPr id="16389" name="AutoShape 13" descr="https://www.pnggif.com/uploads/walking-clips-266174.gif">
            <a:extLst>
              <a:ext uri="{FF2B5EF4-FFF2-40B4-BE49-F238E27FC236}">
                <a16:creationId xmlns:a16="http://schemas.microsoft.com/office/drawing/2014/main" id="{3315179F-88AF-CC17-0B19-AC09CB2414E9}"/>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tr-TR" altLang="tr-TR"/>
          </a:p>
        </p:txBody>
      </p:sp>
      <p:pic>
        <p:nvPicPr>
          <p:cNvPr id="16390" name="Picture 4" descr="karpuz #1587725 - uludağ sözlük galeri">
            <a:extLst>
              <a:ext uri="{FF2B5EF4-FFF2-40B4-BE49-F238E27FC236}">
                <a16:creationId xmlns:a16="http://schemas.microsoft.com/office/drawing/2014/main" id="{67837C45-C5B0-DEEC-7F79-2BD2AB2982B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322388"/>
            <a:ext cx="530542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Orange Turuncu Sitrik - Pixabay'da ücretsiz vektör grafik">
            <a:extLst>
              <a:ext uri="{FF2B5EF4-FFF2-40B4-BE49-F238E27FC236}">
                <a16:creationId xmlns:a16="http://schemas.microsoft.com/office/drawing/2014/main" id="{90247B4D-2D7A-AA07-B99C-E1B03FC24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450" y="1773238"/>
            <a:ext cx="4348163"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a:extLst>
              <a:ext uri="{FF2B5EF4-FFF2-40B4-BE49-F238E27FC236}">
                <a16:creationId xmlns:a16="http://schemas.microsoft.com/office/drawing/2014/main" id="{5A5D0B08-DE7D-0F36-32E8-1D8B295FA456}"/>
              </a:ext>
            </a:extLst>
          </p:cNvPr>
          <p:cNvSpPr>
            <a:spLocks noChangeArrowheads="1"/>
          </p:cNvSpPr>
          <p:nvPr/>
        </p:nvSpPr>
        <p:spPr bwMode="auto">
          <a:xfrm>
            <a:off x="250825" y="260350"/>
            <a:ext cx="8642350" cy="1223963"/>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20000"/>
              </a:spcBef>
              <a:buClr>
                <a:schemeClr val="accent1"/>
              </a:buClr>
              <a:buSzPct val="85000"/>
              <a:buFont typeface="Wingdings 2" panose="05020102010507070707" pitchFamily="18" charset="2"/>
              <a:buNone/>
            </a:pPr>
            <a:r>
              <a:rPr lang="tr-TR" altLang="tr-TR" sz="3000">
                <a:solidFill>
                  <a:schemeClr val="bg1"/>
                </a:solidFill>
                <a:latin typeface="Yavuz Bagis Dik Temel" pitchFamily="34" charset="-94"/>
              </a:rPr>
              <a:t>Bir yılda dört mevsim yaşanır. Her mevsimde yetişen sebze ve meyveler farklı farklıdır.  </a:t>
            </a:r>
          </a:p>
        </p:txBody>
      </p:sp>
      <p:sp>
        <p:nvSpPr>
          <p:cNvPr id="5" name="AutoShape 15">
            <a:extLst>
              <a:ext uri="{FF2B5EF4-FFF2-40B4-BE49-F238E27FC236}">
                <a16:creationId xmlns:a16="http://schemas.microsoft.com/office/drawing/2014/main" id="{72BC409D-3307-BFDB-DE66-6BE2D1FDFF5E}"/>
              </a:ext>
            </a:extLst>
          </p:cNvPr>
          <p:cNvSpPr>
            <a:spLocks noChangeArrowheads="1"/>
          </p:cNvSpPr>
          <p:nvPr/>
        </p:nvSpPr>
        <p:spPr bwMode="auto">
          <a:xfrm>
            <a:off x="234950" y="1700213"/>
            <a:ext cx="8642350" cy="1728787"/>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buFont typeface="Wingdings 2" panose="05020102010507070707" pitchFamily="18" charset="2"/>
              <a:buNone/>
            </a:pPr>
            <a:r>
              <a:rPr lang="tr-TR" altLang="tr-TR" sz="3200">
                <a:solidFill>
                  <a:schemeClr val="bg1"/>
                </a:solidFill>
                <a:latin typeface="Yavuz Bagis Dik Temel" pitchFamily="34" charset="-94"/>
              </a:rPr>
              <a:t>Her yiyeceği ait olduğu mevsimde tüketmek sağlığımız açısından çok faydalıdır</a:t>
            </a:r>
            <a:r>
              <a:rPr lang="tr-TR" altLang="tr-TR" sz="3000">
                <a:solidFill>
                  <a:schemeClr val="bg1"/>
                </a:solidFill>
                <a:latin typeface="Yavuz Bagis Dik Temel" pitchFamily="34" charset="-94"/>
              </a:rPr>
              <a:t> </a:t>
            </a:r>
          </a:p>
        </p:txBody>
      </p:sp>
      <p:pic>
        <p:nvPicPr>
          <p:cNvPr id="17412" name="Picture 20" descr="meyve gifttleri ile ilgili görsel sonucu">
            <a:extLst>
              <a:ext uri="{FF2B5EF4-FFF2-40B4-BE49-F238E27FC236}">
                <a16:creationId xmlns:a16="http://schemas.microsoft.com/office/drawing/2014/main" id="{AA2CF197-06C2-7110-93B1-56FEFB3605E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711575"/>
            <a:ext cx="3744912"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İlgili resim">
            <a:extLst>
              <a:ext uri="{FF2B5EF4-FFF2-40B4-BE49-F238E27FC236}">
                <a16:creationId xmlns:a16="http://schemas.microsoft.com/office/drawing/2014/main" id="{FFC9A584-F9CF-358F-8EC5-E2EB52F2665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713163"/>
            <a:ext cx="30257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a:extLst>
              <a:ext uri="{FF2B5EF4-FFF2-40B4-BE49-F238E27FC236}">
                <a16:creationId xmlns:a16="http://schemas.microsoft.com/office/drawing/2014/main" id="{18D07A8E-31E2-8839-21A5-44759C8FF1F8}"/>
              </a:ext>
            </a:extLst>
          </p:cNvPr>
          <p:cNvSpPr>
            <a:spLocks noChangeArrowheads="1"/>
          </p:cNvSpPr>
          <p:nvPr/>
        </p:nvSpPr>
        <p:spPr bwMode="auto">
          <a:xfrm>
            <a:off x="250825" y="260350"/>
            <a:ext cx="8642350" cy="1512888"/>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20000"/>
              </a:spcBef>
              <a:buClr>
                <a:schemeClr val="accent1"/>
              </a:buClr>
              <a:buSzPct val="85000"/>
              <a:buFont typeface="Wingdings 2" panose="05020102010507070707" pitchFamily="18" charset="2"/>
              <a:buNone/>
            </a:pPr>
            <a:r>
              <a:rPr lang="tr-TR" altLang="tr-TR" sz="2800">
                <a:solidFill>
                  <a:schemeClr val="bg1"/>
                </a:solidFill>
                <a:latin typeface="Yavuz Bagis Dik Temel" pitchFamily="34" charset="-94"/>
              </a:rPr>
              <a:t>Mevsiminde tüketilen meyve ve sebzeler vitamin açısından daha zengin, daha lezzetli ve daha sağlıklıdır.</a:t>
            </a:r>
          </a:p>
          <a:p>
            <a:pPr>
              <a:spcBef>
                <a:spcPct val="20000"/>
              </a:spcBef>
              <a:buClr>
                <a:schemeClr val="accent1"/>
              </a:buClr>
              <a:buSzPct val="85000"/>
              <a:buFont typeface="Wingdings 2" panose="05020102010507070707" pitchFamily="18" charset="2"/>
              <a:buNone/>
            </a:pPr>
            <a:r>
              <a:rPr lang="tr-TR" altLang="tr-TR" sz="2800">
                <a:solidFill>
                  <a:schemeClr val="bg1"/>
                </a:solidFill>
                <a:latin typeface="Yavuz Bagis Dik Temel" pitchFamily="34" charset="-94"/>
              </a:rPr>
              <a:t>. </a:t>
            </a:r>
          </a:p>
        </p:txBody>
      </p:sp>
      <p:sp>
        <p:nvSpPr>
          <p:cNvPr id="5" name="AutoShape 15">
            <a:extLst>
              <a:ext uri="{FF2B5EF4-FFF2-40B4-BE49-F238E27FC236}">
                <a16:creationId xmlns:a16="http://schemas.microsoft.com/office/drawing/2014/main" id="{DFE202F1-DC1F-04D0-2BC7-0A5006CA07B0}"/>
              </a:ext>
            </a:extLst>
          </p:cNvPr>
          <p:cNvSpPr>
            <a:spLocks noChangeArrowheads="1"/>
          </p:cNvSpPr>
          <p:nvPr/>
        </p:nvSpPr>
        <p:spPr bwMode="auto">
          <a:xfrm>
            <a:off x="234950" y="1982788"/>
            <a:ext cx="8642350" cy="2022475"/>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buFont typeface="Wingdings 2" panose="05020102010507070707" pitchFamily="18" charset="2"/>
              <a:buNone/>
            </a:pPr>
            <a:r>
              <a:rPr lang="tr-TR" altLang="tr-TR" sz="2800">
                <a:solidFill>
                  <a:schemeClr val="bg1"/>
                </a:solidFill>
                <a:latin typeface="Yavuz Bagis Dik Temel" pitchFamily="34" charset="-94"/>
              </a:rPr>
              <a:t>Örneğin domates doğal ortamında yaz mevsiminde yetişir. Gelişen teknoloji ile birlikte insanlar seralarda diğer mevsimlerde de domates yetiştiriyorlar..</a:t>
            </a:r>
          </a:p>
          <a:p>
            <a:pPr eaLnBrk="1" hangingPunct="1">
              <a:spcBef>
                <a:spcPct val="50000"/>
              </a:spcBef>
            </a:pPr>
            <a:r>
              <a:rPr lang="tr-TR" altLang="tr-TR" sz="3000">
                <a:solidFill>
                  <a:schemeClr val="bg1"/>
                </a:solidFill>
                <a:latin typeface="Yavuz Bagis Dik Temel" pitchFamily="34" charset="-94"/>
              </a:rPr>
              <a:t>. </a:t>
            </a:r>
          </a:p>
        </p:txBody>
      </p:sp>
      <p:pic>
        <p:nvPicPr>
          <p:cNvPr id="18436" name="Picture 16" descr="manav gif ile ilgili görsel sonucu">
            <a:extLst>
              <a:ext uri="{FF2B5EF4-FFF2-40B4-BE49-F238E27FC236}">
                <a16:creationId xmlns:a16="http://schemas.microsoft.com/office/drawing/2014/main" id="{D819ED5E-B01C-9CBF-EDE8-0D03DC64847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005263"/>
            <a:ext cx="22225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karpuz #1587725 - uludağ sözlük galeri">
            <a:extLst>
              <a:ext uri="{FF2B5EF4-FFF2-40B4-BE49-F238E27FC236}">
                <a16:creationId xmlns:a16="http://schemas.microsoft.com/office/drawing/2014/main" id="{824AE046-6D46-118A-3F55-2A8A3D1EEB5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013" y="3213100"/>
            <a:ext cx="41846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descr="graphics-vegetables-744232">
            <a:extLst>
              <a:ext uri="{FF2B5EF4-FFF2-40B4-BE49-F238E27FC236}">
                <a16:creationId xmlns:a16="http://schemas.microsoft.com/office/drawing/2014/main" id="{7D326645-1FC4-571D-630D-D51377A949E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41713" y="4581525"/>
            <a:ext cx="12858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descr="graphics-vegetables-744232">
            <a:extLst>
              <a:ext uri="{FF2B5EF4-FFF2-40B4-BE49-F238E27FC236}">
                <a16:creationId xmlns:a16="http://schemas.microsoft.com/office/drawing/2014/main" id="{609D0D12-64C1-4901-4638-A292CC64B4D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46613" y="4581525"/>
            <a:ext cx="12858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a:extLst>
              <a:ext uri="{FF2B5EF4-FFF2-40B4-BE49-F238E27FC236}">
                <a16:creationId xmlns:a16="http://schemas.microsoft.com/office/drawing/2014/main" id="{76FA2E3A-29F0-E57E-EA95-ECEDFAB83C23}"/>
              </a:ext>
            </a:extLst>
          </p:cNvPr>
          <p:cNvSpPr>
            <a:spLocks noChangeArrowheads="1"/>
          </p:cNvSpPr>
          <p:nvPr/>
        </p:nvSpPr>
        <p:spPr bwMode="auto">
          <a:xfrm>
            <a:off x="250825" y="260350"/>
            <a:ext cx="8642350" cy="1296988"/>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20000"/>
              </a:spcBef>
              <a:buClr>
                <a:schemeClr val="accent1"/>
              </a:buClr>
              <a:buSzPct val="85000"/>
              <a:buFont typeface="Wingdings 2" panose="05020102010507070707" pitchFamily="18" charset="2"/>
              <a:buNone/>
            </a:pPr>
            <a:r>
              <a:rPr lang="tr-TR" altLang="tr-TR" sz="3200">
                <a:solidFill>
                  <a:schemeClr val="bg1"/>
                </a:solidFill>
                <a:latin typeface="Yavuz Bagis Dik Temel" pitchFamily="34" charset="-94"/>
              </a:rPr>
              <a:t>Yalnız yaz mevsiminde, tarlada yetişen domates daha sağlıklı ve lezzetlidir.</a:t>
            </a:r>
          </a:p>
          <a:p>
            <a:pPr>
              <a:spcBef>
                <a:spcPct val="20000"/>
              </a:spcBef>
              <a:buClr>
                <a:schemeClr val="accent1"/>
              </a:buClr>
              <a:buSzPct val="85000"/>
              <a:buFont typeface="Wingdings 2" panose="05020102010507070707" pitchFamily="18" charset="2"/>
              <a:buNone/>
            </a:pPr>
            <a:r>
              <a:rPr lang="tr-TR" altLang="tr-TR" sz="3200">
                <a:solidFill>
                  <a:schemeClr val="bg1"/>
                </a:solidFill>
                <a:latin typeface="Yavuz Bagis Dik Temel" pitchFamily="34" charset="-94"/>
              </a:rPr>
              <a:t>. </a:t>
            </a:r>
          </a:p>
        </p:txBody>
      </p:sp>
      <p:sp>
        <p:nvSpPr>
          <p:cNvPr id="5" name="AutoShape 15">
            <a:extLst>
              <a:ext uri="{FF2B5EF4-FFF2-40B4-BE49-F238E27FC236}">
                <a16:creationId xmlns:a16="http://schemas.microsoft.com/office/drawing/2014/main" id="{2B28F096-AA9C-B31E-BF41-514AA5702F27}"/>
              </a:ext>
            </a:extLst>
          </p:cNvPr>
          <p:cNvSpPr>
            <a:spLocks noChangeArrowheads="1"/>
          </p:cNvSpPr>
          <p:nvPr/>
        </p:nvSpPr>
        <p:spPr bwMode="auto">
          <a:xfrm>
            <a:off x="250825" y="1844675"/>
            <a:ext cx="8642350" cy="1295400"/>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buFont typeface="Wingdings 2" panose="05020102010507070707" pitchFamily="18" charset="2"/>
              <a:buNone/>
            </a:pPr>
            <a:r>
              <a:rPr lang="tr-TR" altLang="tr-TR" sz="3200">
                <a:solidFill>
                  <a:schemeClr val="bg1"/>
                </a:solidFill>
                <a:latin typeface="Yavuz Bagis Dik Temel" pitchFamily="34" charset="-94"/>
              </a:rPr>
              <a:t>Sağlıklı olmak için doğal ve mevsimine göre beslenmeliyiz.</a:t>
            </a:r>
          </a:p>
          <a:p>
            <a:pPr eaLnBrk="1" hangingPunct="1">
              <a:spcBef>
                <a:spcPct val="50000"/>
              </a:spcBef>
              <a:buFont typeface="Wingdings 2" panose="05020102010507070707" pitchFamily="18" charset="2"/>
              <a:buNone/>
            </a:pPr>
            <a:r>
              <a:rPr lang="tr-TR" altLang="tr-TR" sz="3000">
                <a:solidFill>
                  <a:schemeClr val="bg1"/>
                </a:solidFill>
                <a:latin typeface="Yavuz Bagis Dik Temel" pitchFamily="34" charset="-94"/>
              </a:rPr>
              <a:t>.</a:t>
            </a:r>
          </a:p>
          <a:p>
            <a:pPr eaLnBrk="1" hangingPunct="1">
              <a:spcBef>
                <a:spcPct val="50000"/>
              </a:spcBef>
            </a:pPr>
            <a:r>
              <a:rPr lang="tr-TR" altLang="tr-TR" sz="3000">
                <a:solidFill>
                  <a:schemeClr val="bg1"/>
                </a:solidFill>
                <a:latin typeface="Yavuz Bagis Dik Temel" pitchFamily="34" charset="-94"/>
              </a:rPr>
              <a:t>. </a:t>
            </a:r>
          </a:p>
        </p:txBody>
      </p:sp>
      <p:pic>
        <p:nvPicPr>
          <p:cNvPr id="19460" name="Picture 7" descr="oxport | Sağlıklı yaşam, Yağ yakıcı, Yaz">
            <a:extLst>
              <a:ext uri="{FF2B5EF4-FFF2-40B4-BE49-F238E27FC236}">
                <a16:creationId xmlns:a16="http://schemas.microsoft.com/office/drawing/2014/main" id="{4101DBDC-8A69-F376-ABDC-18E364C5841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9400" y="3378200"/>
            <a:ext cx="32400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Orange Turuncu Sitrik - Pixabay'da ücretsiz vektör grafik">
            <a:extLst>
              <a:ext uri="{FF2B5EF4-FFF2-40B4-BE49-F238E27FC236}">
                <a16:creationId xmlns:a16="http://schemas.microsoft.com/office/drawing/2014/main" id="{BE83C428-2754-EE1C-C0CA-F52E36011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3559175"/>
            <a:ext cx="2620963"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graphics-vegetables-327206">
            <a:extLst>
              <a:ext uri="{FF2B5EF4-FFF2-40B4-BE49-F238E27FC236}">
                <a16:creationId xmlns:a16="http://schemas.microsoft.com/office/drawing/2014/main" id="{C2B0FC5D-6C1D-54AF-4AAF-C6A6BCC0509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3567113"/>
            <a:ext cx="9810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1" descr="meyve-hareketli-resim-0004">
            <a:extLst>
              <a:ext uri="{FF2B5EF4-FFF2-40B4-BE49-F238E27FC236}">
                <a16:creationId xmlns:a16="http://schemas.microsoft.com/office/drawing/2014/main" id="{361A190E-62AA-E6DC-E05D-D2128C363F8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73900" y="5084763"/>
            <a:ext cx="14636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a:extLst>
              <a:ext uri="{FF2B5EF4-FFF2-40B4-BE49-F238E27FC236}">
                <a16:creationId xmlns:a16="http://schemas.microsoft.com/office/drawing/2014/main" id="{BEC40728-13C4-E8F2-3B05-9E4B2C1CAD19}"/>
              </a:ext>
            </a:extLst>
          </p:cNvPr>
          <p:cNvSpPr>
            <a:spLocks noChangeArrowheads="1"/>
          </p:cNvSpPr>
          <p:nvPr/>
        </p:nvSpPr>
        <p:spPr bwMode="auto">
          <a:xfrm>
            <a:off x="250825" y="260350"/>
            <a:ext cx="8642350" cy="1800225"/>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20000"/>
              </a:spcBef>
              <a:buClr>
                <a:schemeClr val="accent1"/>
              </a:buClr>
              <a:buSzPct val="85000"/>
              <a:buFont typeface="Wingdings 2" panose="05020102010507070707" pitchFamily="18" charset="2"/>
              <a:buNone/>
            </a:pPr>
            <a:r>
              <a:rPr lang="tr-TR" altLang="tr-TR" sz="3200">
                <a:solidFill>
                  <a:schemeClr val="bg1"/>
                </a:solidFill>
                <a:latin typeface="Yavuz Bagis Dik Temel" pitchFamily="34" charset="-94"/>
              </a:rPr>
              <a:t>      </a:t>
            </a:r>
            <a:r>
              <a:rPr lang="tr-TR" altLang="tr-TR" sz="3200">
                <a:solidFill>
                  <a:srgbClr val="FFFF00"/>
                </a:solidFill>
                <a:latin typeface="Yavuz Bagis Dik Temel" pitchFamily="34" charset="-94"/>
              </a:rPr>
              <a:t>Yazın Yetişen Sebzeler</a:t>
            </a:r>
          </a:p>
          <a:p>
            <a:pPr>
              <a:spcBef>
                <a:spcPct val="20000"/>
              </a:spcBef>
              <a:buClr>
                <a:schemeClr val="accent1"/>
              </a:buClr>
              <a:buSzPct val="85000"/>
              <a:buFont typeface="Wingdings 2" panose="05020102010507070707" pitchFamily="18" charset="2"/>
              <a:buNone/>
            </a:pPr>
            <a:r>
              <a:rPr lang="tr-TR" altLang="tr-TR" sz="3200">
                <a:solidFill>
                  <a:schemeClr val="bg1"/>
                </a:solidFill>
                <a:latin typeface="Yavuz Bagis Dik Temel" pitchFamily="34" charset="-94"/>
              </a:rPr>
              <a:t>Fasulye, biber, patates, bakla, bezelye, kabak, salatalık , domates.</a:t>
            </a:r>
          </a:p>
        </p:txBody>
      </p:sp>
      <p:sp>
        <p:nvSpPr>
          <p:cNvPr id="5" name="AutoShape 15">
            <a:extLst>
              <a:ext uri="{FF2B5EF4-FFF2-40B4-BE49-F238E27FC236}">
                <a16:creationId xmlns:a16="http://schemas.microsoft.com/office/drawing/2014/main" id="{33546FB8-4723-4882-A289-55DA2BF6EFEB}"/>
              </a:ext>
            </a:extLst>
          </p:cNvPr>
          <p:cNvSpPr>
            <a:spLocks noChangeArrowheads="1"/>
          </p:cNvSpPr>
          <p:nvPr/>
        </p:nvSpPr>
        <p:spPr bwMode="auto">
          <a:xfrm>
            <a:off x="201613" y="2276475"/>
            <a:ext cx="8642350" cy="1604963"/>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20000"/>
              </a:spcBef>
              <a:buClr>
                <a:schemeClr val="accent1"/>
              </a:buClr>
              <a:buSzPct val="85000"/>
              <a:buFont typeface="Wingdings 2" panose="05020102010507070707" pitchFamily="18" charset="2"/>
              <a:buNone/>
            </a:pPr>
            <a:r>
              <a:rPr lang="tr-TR" altLang="tr-TR" sz="3200">
                <a:solidFill>
                  <a:schemeClr val="bg1"/>
                </a:solidFill>
                <a:latin typeface="Yavuz Bagis Dik Temel" pitchFamily="34" charset="-94"/>
              </a:rPr>
              <a:t>            </a:t>
            </a:r>
            <a:r>
              <a:rPr lang="tr-TR" altLang="tr-TR" sz="3200">
                <a:solidFill>
                  <a:srgbClr val="FFFF00"/>
                </a:solidFill>
                <a:latin typeface="Yavuz Bagis Dik Temel" pitchFamily="34" charset="-94"/>
              </a:rPr>
              <a:t>Yazın Yetişen Meyveler</a:t>
            </a:r>
          </a:p>
          <a:p>
            <a:pPr>
              <a:spcBef>
                <a:spcPct val="20000"/>
              </a:spcBef>
              <a:buClr>
                <a:schemeClr val="accent1"/>
              </a:buClr>
              <a:buSzPct val="85000"/>
              <a:buFont typeface="Wingdings 2" panose="05020102010507070707" pitchFamily="18" charset="2"/>
              <a:buNone/>
            </a:pPr>
            <a:r>
              <a:rPr lang="tr-TR" altLang="tr-TR" sz="3200">
                <a:solidFill>
                  <a:schemeClr val="bg1"/>
                </a:solidFill>
                <a:latin typeface="Yavuz Bagis Dik Temel" pitchFamily="34" charset="-94"/>
              </a:rPr>
              <a:t>Kavun, karpuz, kayısı, şeftali, kiraz, dut, erik.</a:t>
            </a:r>
          </a:p>
          <a:p>
            <a:pPr eaLnBrk="1" hangingPunct="1">
              <a:spcBef>
                <a:spcPct val="50000"/>
              </a:spcBef>
              <a:buFont typeface="Wingdings 2" panose="05020102010507070707" pitchFamily="18" charset="2"/>
              <a:buNone/>
            </a:pPr>
            <a:r>
              <a:rPr lang="tr-TR" altLang="tr-TR" sz="3000">
                <a:solidFill>
                  <a:schemeClr val="bg1"/>
                </a:solidFill>
                <a:latin typeface="Yavuz Bagis Dik Temel" pitchFamily="34" charset="-94"/>
              </a:rPr>
              <a:t>.</a:t>
            </a:r>
          </a:p>
          <a:p>
            <a:pPr eaLnBrk="1" hangingPunct="1">
              <a:spcBef>
                <a:spcPct val="50000"/>
              </a:spcBef>
            </a:pPr>
            <a:r>
              <a:rPr lang="tr-TR" altLang="tr-TR" sz="3000">
                <a:solidFill>
                  <a:schemeClr val="bg1"/>
                </a:solidFill>
                <a:latin typeface="Yavuz Bagis Dik Temel" pitchFamily="34" charset="-94"/>
              </a:rPr>
              <a:t>. </a:t>
            </a:r>
          </a:p>
        </p:txBody>
      </p:sp>
      <p:pic>
        <p:nvPicPr>
          <p:cNvPr id="20484" name="Picture 14" descr="sincap gif ile ilgili görsel sonucu">
            <a:extLst>
              <a:ext uri="{FF2B5EF4-FFF2-40B4-BE49-F238E27FC236}">
                <a16:creationId xmlns:a16="http://schemas.microsoft.com/office/drawing/2014/main" id="{491C2C09-8AF6-CF91-647A-31D6DB4EFEB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4076700"/>
            <a:ext cx="1703387"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kavun-hareketli-resim-0046">
            <a:extLst>
              <a:ext uri="{FF2B5EF4-FFF2-40B4-BE49-F238E27FC236}">
                <a16:creationId xmlns:a16="http://schemas.microsoft.com/office/drawing/2014/main" id="{DB968B9B-6260-86CF-83CC-DBA22B975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67175"/>
            <a:ext cx="251777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descr="Kayısının Yararları Nelerdir?">
            <a:extLst>
              <a:ext uri="{FF2B5EF4-FFF2-40B4-BE49-F238E27FC236}">
                <a16:creationId xmlns:a16="http://schemas.microsoft.com/office/drawing/2014/main" id="{11DC2F95-7DEF-BEBA-04B8-F8F3C6D91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4197350"/>
            <a:ext cx="23495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descr="Domates PNG resimleri - PNG clipart Tomato (seri-2) | Nisan Forum Flatcast  Radyo Destek Paylaşım Sitesi">
            <a:extLst>
              <a:ext uri="{FF2B5EF4-FFF2-40B4-BE49-F238E27FC236}">
                <a16:creationId xmlns:a16="http://schemas.microsoft.com/office/drawing/2014/main" id="{A645C247-AE24-F714-7168-827348BEEE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963" y="4094163"/>
            <a:ext cx="209232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a:extLst>
              <a:ext uri="{FF2B5EF4-FFF2-40B4-BE49-F238E27FC236}">
                <a16:creationId xmlns:a16="http://schemas.microsoft.com/office/drawing/2014/main" id="{72677A3A-05BE-BCF0-11EB-525F7352934F}"/>
              </a:ext>
            </a:extLst>
          </p:cNvPr>
          <p:cNvSpPr>
            <a:spLocks noChangeArrowheads="1"/>
          </p:cNvSpPr>
          <p:nvPr/>
        </p:nvSpPr>
        <p:spPr bwMode="auto">
          <a:xfrm>
            <a:off x="250825" y="260350"/>
            <a:ext cx="8642350" cy="1873250"/>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20000"/>
              </a:spcBef>
              <a:buClr>
                <a:schemeClr val="accent1"/>
              </a:buClr>
              <a:buSzPct val="85000"/>
              <a:buFont typeface="Wingdings 2" panose="05020102010507070707" pitchFamily="18" charset="2"/>
              <a:buNone/>
            </a:pPr>
            <a:r>
              <a:rPr lang="tr-TR" altLang="tr-TR" sz="3200">
                <a:latin typeface="Yavuz Bagis Dik Temel" pitchFamily="34" charset="-94"/>
              </a:rPr>
              <a:t>       </a:t>
            </a:r>
            <a:r>
              <a:rPr lang="tr-TR" altLang="tr-TR" sz="3200">
                <a:solidFill>
                  <a:srgbClr val="FFFF00"/>
                </a:solidFill>
                <a:latin typeface="Yavuz Bagis Dik Temel" pitchFamily="34" charset="-94"/>
              </a:rPr>
              <a:t>Kışın Yetişen Sebzeler</a:t>
            </a:r>
          </a:p>
          <a:p>
            <a:pPr>
              <a:spcBef>
                <a:spcPct val="20000"/>
              </a:spcBef>
              <a:buClr>
                <a:schemeClr val="accent1"/>
              </a:buClr>
              <a:buSzPct val="85000"/>
              <a:buFont typeface="Wingdings 2" panose="05020102010507070707" pitchFamily="18" charset="2"/>
              <a:buNone/>
            </a:pPr>
            <a:r>
              <a:rPr lang="tr-TR" altLang="tr-TR" sz="3200">
                <a:solidFill>
                  <a:schemeClr val="bg1"/>
                </a:solidFill>
                <a:latin typeface="Yavuz Bagis Dik Temel" pitchFamily="34" charset="-94"/>
              </a:rPr>
              <a:t>Pırasa, karnabahar, ıspanak, kereviz, havuç, pazı, brokoli.</a:t>
            </a:r>
          </a:p>
        </p:txBody>
      </p:sp>
      <p:sp>
        <p:nvSpPr>
          <p:cNvPr id="5" name="AutoShape 15">
            <a:extLst>
              <a:ext uri="{FF2B5EF4-FFF2-40B4-BE49-F238E27FC236}">
                <a16:creationId xmlns:a16="http://schemas.microsoft.com/office/drawing/2014/main" id="{CD2A7634-41D4-BAA5-854C-A323507C87F8}"/>
              </a:ext>
            </a:extLst>
          </p:cNvPr>
          <p:cNvSpPr>
            <a:spLocks noChangeArrowheads="1"/>
          </p:cNvSpPr>
          <p:nvPr/>
        </p:nvSpPr>
        <p:spPr bwMode="auto">
          <a:xfrm>
            <a:off x="279400" y="2349500"/>
            <a:ext cx="8642350" cy="1295400"/>
          </a:xfrm>
          <a:prstGeom prst="wedgeRoundRectCallout">
            <a:avLst>
              <a:gd name="adj1" fmla="val -16264"/>
              <a:gd name="adj2" fmla="val 44579"/>
              <a:gd name="adj3" fmla="val 16667"/>
            </a:avLst>
          </a:prstGeom>
          <a:solidFill>
            <a:srgbClr val="FF0000"/>
          </a:solidFill>
          <a:ln w="28575">
            <a:solidFill>
              <a:schemeClr val="tx1"/>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20000"/>
              </a:spcBef>
              <a:buClr>
                <a:schemeClr val="accent1"/>
              </a:buClr>
              <a:buSzPct val="85000"/>
              <a:buFont typeface="Wingdings 2" panose="05020102010507070707" pitchFamily="18" charset="2"/>
              <a:buNone/>
            </a:pPr>
            <a:r>
              <a:rPr lang="tr-TR" altLang="tr-TR" sz="3000">
                <a:solidFill>
                  <a:schemeClr val="bg1"/>
                </a:solidFill>
                <a:latin typeface="Yavuz Bagis Dik Temel" pitchFamily="34" charset="-94"/>
              </a:rPr>
              <a:t>      </a:t>
            </a:r>
            <a:r>
              <a:rPr lang="tr-TR" altLang="tr-TR" sz="3200">
                <a:solidFill>
                  <a:srgbClr val="FFFF00"/>
                </a:solidFill>
                <a:latin typeface="Yavuz Bagis Dik Temel" pitchFamily="34" charset="-94"/>
              </a:rPr>
              <a:t>Kışın Yetişen Meyveler</a:t>
            </a:r>
          </a:p>
          <a:p>
            <a:pPr>
              <a:spcBef>
                <a:spcPct val="20000"/>
              </a:spcBef>
              <a:buClr>
                <a:schemeClr val="accent1"/>
              </a:buClr>
              <a:buSzPct val="85000"/>
              <a:buFont typeface="Wingdings 2" panose="05020102010507070707" pitchFamily="18" charset="2"/>
              <a:buNone/>
            </a:pPr>
            <a:r>
              <a:rPr lang="tr-TR" altLang="tr-TR" sz="3200">
                <a:solidFill>
                  <a:schemeClr val="bg1"/>
                </a:solidFill>
                <a:latin typeface="Yavuz Bagis Dik Temel" pitchFamily="34" charset="-94"/>
              </a:rPr>
              <a:t>Armut, nar, portakal, elma, ayva, muz, kivi.</a:t>
            </a:r>
          </a:p>
          <a:p>
            <a:pPr eaLnBrk="1" hangingPunct="1">
              <a:spcBef>
                <a:spcPct val="50000"/>
              </a:spcBef>
              <a:buFont typeface="Wingdings 2" panose="05020102010507070707" pitchFamily="18" charset="2"/>
              <a:buNone/>
            </a:pPr>
            <a:endParaRPr lang="tr-TR" altLang="tr-TR" sz="3000">
              <a:solidFill>
                <a:schemeClr val="bg1"/>
              </a:solidFill>
              <a:latin typeface="Yavuz Bagis Dik Temel" pitchFamily="34" charset="-94"/>
            </a:endParaRPr>
          </a:p>
          <a:p>
            <a:pPr eaLnBrk="1" hangingPunct="1">
              <a:spcBef>
                <a:spcPct val="50000"/>
              </a:spcBef>
            </a:pPr>
            <a:r>
              <a:rPr lang="tr-TR" altLang="tr-TR" sz="3000">
                <a:solidFill>
                  <a:schemeClr val="bg1"/>
                </a:solidFill>
                <a:latin typeface="Yavuz Bagis Dik Temel" pitchFamily="34" charset="-94"/>
              </a:rPr>
              <a:t>. </a:t>
            </a:r>
          </a:p>
        </p:txBody>
      </p:sp>
      <p:pic>
        <p:nvPicPr>
          <p:cNvPr id="21508" name="Picture 14" descr="sincap gif ile ilgili görsel sonucu">
            <a:extLst>
              <a:ext uri="{FF2B5EF4-FFF2-40B4-BE49-F238E27FC236}">
                <a16:creationId xmlns:a16="http://schemas.microsoft.com/office/drawing/2014/main" id="{243FDD7F-25FB-CE28-BA72-D3CB37964D9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4076700"/>
            <a:ext cx="1703387"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meyve-hareketli-resim-0019">
            <a:extLst>
              <a:ext uri="{FF2B5EF4-FFF2-40B4-BE49-F238E27FC236}">
                <a16:creationId xmlns:a16="http://schemas.microsoft.com/office/drawing/2014/main" id="{003BE064-4207-35E9-35A5-1A09CBDF771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00463"/>
            <a:ext cx="171608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descr="graphics-fruit-877796">
            <a:extLst>
              <a:ext uri="{FF2B5EF4-FFF2-40B4-BE49-F238E27FC236}">
                <a16:creationId xmlns:a16="http://schemas.microsoft.com/office/drawing/2014/main" id="{BF103454-271E-A189-0002-2475E255A6F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5313" y="51482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descr="graphics-fruit-915915">
            <a:extLst>
              <a:ext uri="{FF2B5EF4-FFF2-40B4-BE49-F238E27FC236}">
                <a16:creationId xmlns:a16="http://schemas.microsoft.com/office/drawing/2014/main" id="{BF18F49E-5AA3-E669-6F95-6F765310999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4048125"/>
            <a:ext cx="1076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graphics-fruit-314427">
            <a:extLst>
              <a:ext uri="{FF2B5EF4-FFF2-40B4-BE49-F238E27FC236}">
                <a16:creationId xmlns:a16="http://schemas.microsoft.com/office/drawing/2014/main" id="{D6808016-0903-216C-885E-DA76053C176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24063" y="4948238"/>
            <a:ext cx="15621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0" descr="graphics-vegetables-327206">
            <a:extLst>
              <a:ext uri="{FF2B5EF4-FFF2-40B4-BE49-F238E27FC236}">
                <a16:creationId xmlns:a16="http://schemas.microsoft.com/office/drawing/2014/main" id="{4B2E3A84-3D13-3CAE-6F89-E1DDA629867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60738" y="4137025"/>
            <a:ext cx="9810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2" descr="▷ Havuçlar: Hareketli Resimleri, Gifleri &amp; Animasyonları - %100 ÜCRETSİZ!">
            <a:extLst>
              <a:ext uri="{FF2B5EF4-FFF2-40B4-BE49-F238E27FC236}">
                <a16:creationId xmlns:a16="http://schemas.microsoft.com/office/drawing/2014/main" id="{E0F3F71E-3E45-475C-81C5-ED16CFE14C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1813" y="4805363"/>
            <a:ext cx="20732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4" descr="pirasa-hareketli-resim-0016">
            <a:extLst>
              <a:ext uri="{FF2B5EF4-FFF2-40B4-BE49-F238E27FC236}">
                <a16:creationId xmlns:a16="http://schemas.microsoft.com/office/drawing/2014/main" id="{5AAA5557-578F-3DC2-18E7-E57D961430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0575" y="3722688"/>
            <a:ext cx="234791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5" grpId="0" animBg="1"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Kent">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3010</TotalTime>
  <Words>332</Words>
  <Application>Microsoft Office PowerPoint</Application>
  <PresentationFormat>Ekran Gösterisi (4:3)</PresentationFormat>
  <Paragraphs>47</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Kent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DENİZELMASI</dc:creator>
  <cp:lastModifiedBy>SELDA AKGÜMÜŞ</cp:lastModifiedBy>
  <cp:revision>7</cp:revision>
  <dcterms:created xsi:type="dcterms:W3CDTF">2008-04-15T22:03:58Z</dcterms:created>
  <dcterms:modified xsi:type="dcterms:W3CDTF">2024-02-15T08:34:09Z</dcterms:modified>
</cp:coreProperties>
</file>